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28440063" cy="39239825"/>
  <p:notesSz cx="6858000" cy="9144000"/>
  <p:defaultTextStyle>
    <a:defPPr>
      <a:defRPr lang="en-US"/>
    </a:defPPr>
    <a:lvl1pPr algn="l" rtl="0" fontAlgn="base">
      <a:spcBef>
        <a:spcPct val="0"/>
      </a:spcBef>
      <a:spcAft>
        <a:spcPct val="0"/>
      </a:spcAft>
      <a:defRPr kumimoji="1" sz="3265" kern="1200">
        <a:solidFill>
          <a:schemeClr val="tx1"/>
        </a:solidFill>
        <a:latin typeface="Times New Roman" pitchFamily="18" charset="0"/>
        <a:ea typeface="新細明體" charset="-120"/>
        <a:cs typeface="+mn-cs"/>
      </a:defRPr>
    </a:lvl1pPr>
    <a:lvl2pPr marL="452308" algn="l" rtl="0" fontAlgn="base">
      <a:spcBef>
        <a:spcPct val="0"/>
      </a:spcBef>
      <a:spcAft>
        <a:spcPct val="0"/>
      </a:spcAft>
      <a:defRPr kumimoji="1" sz="3265" kern="1200">
        <a:solidFill>
          <a:schemeClr val="tx1"/>
        </a:solidFill>
        <a:latin typeface="Times New Roman" pitchFamily="18" charset="0"/>
        <a:ea typeface="新細明體" charset="-120"/>
        <a:cs typeface="+mn-cs"/>
      </a:defRPr>
    </a:lvl2pPr>
    <a:lvl3pPr marL="904616" algn="l" rtl="0" fontAlgn="base">
      <a:spcBef>
        <a:spcPct val="0"/>
      </a:spcBef>
      <a:spcAft>
        <a:spcPct val="0"/>
      </a:spcAft>
      <a:defRPr kumimoji="1" sz="3265" kern="1200">
        <a:solidFill>
          <a:schemeClr val="tx1"/>
        </a:solidFill>
        <a:latin typeface="Times New Roman" pitchFamily="18" charset="0"/>
        <a:ea typeface="新細明體" charset="-120"/>
        <a:cs typeface="+mn-cs"/>
      </a:defRPr>
    </a:lvl3pPr>
    <a:lvl4pPr marL="1356924" algn="l" rtl="0" fontAlgn="base">
      <a:spcBef>
        <a:spcPct val="0"/>
      </a:spcBef>
      <a:spcAft>
        <a:spcPct val="0"/>
      </a:spcAft>
      <a:defRPr kumimoji="1" sz="3265" kern="1200">
        <a:solidFill>
          <a:schemeClr val="tx1"/>
        </a:solidFill>
        <a:latin typeface="Times New Roman" pitchFamily="18" charset="0"/>
        <a:ea typeface="新細明體" charset="-120"/>
        <a:cs typeface="+mn-cs"/>
      </a:defRPr>
    </a:lvl4pPr>
    <a:lvl5pPr marL="1809232" algn="l" rtl="0" fontAlgn="base">
      <a:spcBef>
        <a:spcPct val="0"/>
      </a:spcBef>
      <a:spcAft>
        <a:spcPct val="0"/>
      </a:spcAft>
      <a:defRPr kumimoji="1" sz="3265" kern="1200">
        <a:solidFill>
          <a:schemeClr val="tx1"/>
        </a:solidFill>
        <a:latin typeface="Times New Roman" pitchFamily="18" charset="0"/>
        <a:ea typeface="新細明體" charset="-120"/>
        <a:cs typeface="+mn-cs"/>
      </a:defRPr>
    </a:lvl5pPr>
    <a:lvl6pPr marL="2261540" algn="l" defTabSz="904616" rtl="0" eaLnBrk="1" latinLnBrk="0" hangingPunct="1">
      <a:defRPr kumimoji="1" sz="3265" kern="1200">
        <a:solidFill>
          <a:schemeClr val="tx1"/>
        </a:solidFill>
        <a:latin typeface="Times New Roman" pitchFamily="18" charset="0"/>
        <a:ea typeface="新細明體" charset="-120"/>
        <a:cs typeface="+mn-cs"/>
      </a:defRPr>
    </a:lvl6pPr>
    <a:lvl7pPr marL="2713848" algn="l" defTabSz="904616" rtl="0" eaLnBrk="1" latinLnBrk="0" hangingPunct="1">
      <a:defRPr kumimoji="1" sz="3265" kern="1200">
        <a:solidFill>
          <a:schemeClr val="tx1"/>
        </a:solidFill>
        <a:latin typeface="Times New Roman" pitchFamily="18" charset="0"/>
        <a:ea typeface="新細明體" charset="-120"/>
        <a:cs typeface="+mn-cs"/>
      </a:defRPr>
    </a:lvl7pPr>
    <a:lvl8pPr marL="3166156" algn="l" defTabSz="904616" rtl="0" eaLnBrk="1" latinLnBrk="0" hangingPunct="1">
      <a:defRPr kumimoji="1" sz="3265" kern="1200">
        <a:solidFill>
          <a:schemeClr val="tx1"/>
        </a:solidFill>
        <a:latin typeface="Times New Roman" pitchFamily="18" charset="0"/>
        <a:ea typeface="新細明體" charset="-120"/>
        <a:cs typeface="+mn-cs"/>
      </a:defRPr>
    </a:lvl8pPr>
    <a:lvl9pPr marL="3618464" algn="l" defTabSz="904616" rtl="0" eaLnBrk="1" latinLnBrk="0" hangingPunct="1">
      <a:defRPr kumimoji="1" sz="3265" kern="1200">
        <a:solidFill>
          <a:schemeClr val="tx1"/>
        </a:solidFill>
        <a:latin typeface="Times New Roman" pitchFamily="18" charset="0"/>
        <a:ea typeface="新細明體" charset="-120"/>
        <a:cs typeface="+mn-cs"/>
      </a:defRPr>
    </a:lvl9pPr>
  </p:defaultTextStyle>
  <p:extLst>
    <p:ext uri="{EFAFB233-063F-42B5-8137-9DF3F51BA10A}">
      <p15:sldGuideLst xmlns="" xmlns:p15="http://schemas.microsoft.com/office/powerpoint/2012/main">
        <p15:guide id="1" orient="horz" pos="12359" userDrawn="1">
          <p15:clr>
            <a:srgbClr val="A4A3A4"/>
          </p15:clr>
        </p15:guide>
        <p15:guide id="2" pos="8959"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a:srgbClr val="008000"/>
    <a:srgbClr val="800000"/>
    <a:srgbClr val="CC0000"/>
    <a:srgbClr val="D4D4FF"/>
    <a:srgbClr val="D3D3FF"/>
    <a:srgbClr val="777777"/>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671" autoAdjust="0"/>
    <p:restoredTop sz="86376" autoAdjust="0"/>
  </p:normalViewPr>
  <p:slideViewPr>
    <p:cSldViewPr snapToGrid="0">
      <p:cViewPr>
        <p:scale>
          <a:sx n="30" d="100"/>
          <a:sy n="30" d="100"/>
        </p:scale>
        <p:origin x="-2976" y="1140"/>
      </p:cViewPr>
      <p:guideLst>
        <p:guide orient="horz" pos="12359"/>
        <p:guide pos="89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5" d="100"/>
          <a:sy n="65" d="100"/>
        </p:scale>
        <p:origin x="286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新細明體" pitchFamily="18" charset="-120"/>
              </a:defRPr>
            </a:lvl1pPr>
          </a:lstStyle>
          <a:p>
            <a:pPr>
              <a:defRPr/>
            </a:pPr>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新細明體" pitchFamily="18" charset="-120"/>
              </a:defRPr>
            </a:lvl1pPr>
          </a:lstStyle>
          <a:p>
            <a:pPr>
              <a:defRPr/>
            </a:pPr>
            <a:fld id="{5FE3517C-4408-4409-A267-CCA7E8FCA22C}" type="datetimeFigureOut">
              <a:rPr lang="zh-TW" altLang="en-US"/>
              <a:pPr>
                <a:defRPr/>
              </a:pPr>
              <a:t>2015/12/1</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新細明體" pitchFamily="18" charset="-120"/>
              </a:defRPr>
            </a:lvl1pPr>
          </a:lstStyle>
          <a:p>
            <a:pPr>
              <a:defRPr/>
            </a:pPr>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新細明體" pitchFamily="18" charset="-120"/>
              </a:defRPr>
            </a:lvl1pPr>
          </a:lstStyle>
          <a:p>
            <a:pPr>
              <a:defRPr/>
            </a:pPr>
            <a:fld id="{C5F54951-9283-4969-911B-6A405847EA70}" type="slidenum">
              <a:rPr lang="zh-TW" altLang="en-US"/>
              <a:pPr>
                <a:defRPr/>
              </a:pPr>
              <a:t>‹#›</a:t>
            </a:fld>
            <a:endParaRPr lang="zh-TW" altLang="en-US"/>
          </a:p>
        </p:txBody>
      </p:sp>
    </p:spTree>
    <p:extLst>
      <p:ext uri="{BB962C8B-B14F-4D97-AF65-F5344CB8AC3E}">
        <p14:creationId xmlns:p14="http://schemas.microsoft.com/office/powerpoint/2010/main" val="22466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2" name="頁尾版面配置區 1"/>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3" name="投影片圖像版面配置區 2"/>
          <p:cNvSpPr>
            <a:spLocks noGrp="1" noRot="1" noChangeAspect="1"/>
          </p:cNvSpPr>
          <p:nvPr>
            <p:ph type="sldImg" idx="2"/>
          </p:nvPr>
        </p:nvSpPr>
        <p:spPr>
          <a:xfrm>
            <a:off x="2311400" y="1143000"/>
            <a:ext cx="2235200" cy="3086100"/>
          </a:xfrm>
          <a:prstGeom prst="rect">
            <a:avLst/>
          </a:prstGeom>
          <a:noFill/>
          <a:ln w="12700">
            <a:solidFill>
              <a:prstClr val="black"/>
            </a:solidFill>
          </a:ln>
        </p:spPr>
        <p:txBody>
          <a:bodyPr vert="horz" lIns="91440" tIns="45720" rIns="91440" bIns="45720" rtlCol="0" anchor="ctr"/>
          <a:lstStyle/>
          <a:p>
            <a:endParaRPr lang="zh-TW" altLang="en-US"/>
          </a:p>
        </p:txBody>
      </p:sp>
    </p:spTree>
    <p:extLst>
      <p:ext uri="{BB962C8B-B14F-4D97-AF65-F5344CB8AC3E}">
        <p14:creationId xmlns:p14="http://schemas.microsoft.com/office/powerpoint/2010/main" val="30653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87" kern="1200">
        <a:solidFill>
          <a:schemeClr val="tx1"/>
        </a:solidFill>
        <a:latin typeface="Calibri" pitchFamily="34" charset="0"/>
        <a:ea typeface="+mn-ea"/>
        <a:cs typeface="+mn-cs"/>
      </a:defRPr>
    </a:lvl1pPr>
    <a:lvl2pPr marL="452308" algn="l" rtl="0" eaLnBrk="0" fontAlgn="base" hangingPunct="0">
      <a:spcBef>
        <a:spcPct val="30000"/>
      </a:spcBef>
      <a:spcAft>
        <a:spcPct val="0"/>
      </a:spcAft>
      <a:defRPr sz="1187" kern="1200">
        <a:solidFill>
          <a:schemeClr val="tx1"/>
        </a:solidFill>
        <a:latin typeface="Calibri" pitchFamily="34" charset="0"/>
        <a:ea typeface="+mn-ea"/>
        <a:cs typeface="+mn-cs"/>
      </a:defRPr>
    </a:lvl2pPr>
    <a:lvl3pPr marL="904616" algn="l" rtl="0" eaLnBrk="0" fontAlgn="base" hangingPunct="0">
      <a:spcBef>
        <a:spcPct val="30000"/>
      </a:spcBef>
      <a:spcAft>
        <a:spcPct val="0"/>
      </a:spcAft>
      <a:defRPr sz="1187" kern="1200">
        <a:solidFill>
          <a:schemeClr val="tx1"/>
        </a:solidFill>
        <a:latin typeface="Calibri" pitchFamily="34" charset="0"/>
        <a:ea typeface="+mn-ea"/>
        <a:cs typeface="+mn-cs"/>
      </a:defRPr>
    </a:lvl3pPr>
    <a:lvl4pPr marL="1356924" algn="l" rtl="0" eaLnBrk="0" fontAlgn="base" hangingPunct="0">
      <a:spcBef>
        <a:spcPct val="30000"/>
      </a:spcBef>
      <a:spcAft>
        <a:spcPct val="0"/>
      </a:spcAft>
      <a:defRPr sz="1187" kern="1200">
        <a:solidFill>
          <a:schemeClr val="tx1"/>
        </a:solidFill>
        <a:latin typeface="Calibri" pitchFamily="34" charset="0"/>
        <a:ea typeface="+mn-ea"/>
        <a:cs typeface="+mn-cs"/>
      </a:defRPr>
    </a:lvl4pPr>
    <a:lvl5pPr marL="1809232" algn="l" rtl="0" eaLnBrk="0" fontAlgn="base" hangingPunct="0">
      <a:spcBef>
        <a:spcPct val="30000"/>
      </a:spcBef>
      <a:spcAft>
        <a:spcPct val="0"/>
      </a:spcAft>
      <a:defRPr sz="1187" kern="1200">
        <a:solidFill>
          <a:schemeClr val="tx1"/>
        </a:solidFill>
        <a:latin typeface="Calibri" pitchFamily="34" charset="0"/>
        <a:ea typeface="+mn-ea"/>
        <a:cs typeface="+mn-cs"/>
      </a:defRPr>
    </a:lvl5pPr>
    <a:lvl6pPr marL="2261540" algn="l" defTabSz="904616" rtl="0" eaLnBrk="1" latinLnBrk="0" hangingPunct="1">
      <a:defRPr sz="1187" kern="1200">
        <a:solidFill>
          <a:schemeClr val="tx1"/>
        </a:solidFill>
        <a:latin typeface="+mn-lt"/>
        <a:ea typeface="+mn-ea"/>
        <a:cs typeface="+mn-cs"/>
      </a:defRPr>
    </a:lvl6pPr>
    <a:lvl7pPr marL="2713848" algn="l" defTabSz="904616" rtl="0" eaLnBrk="1" latinLnBrk="0" hangingPunct="1">
      <a:defRPr sz="1187" kern="1200">
        <a:solidFill>
          <a:schemeClr val="tx1"/>
        </a:solidFill>
        <a:latin typeface="+mn-lt"/>
        <a:ea typeface="+mn-ea"/>
        <a:cs typeface="+mn-cs"/>
      </a:defRPr>
    </a:lvl7pPr>
    <a:lvl8pPr marL="3166156" algn="l" defTabSz="904616" rtl="0" eaLnBrk="1" latinLnBrk="0" hangingPunct="1">
      <a:defRPr sz="1187" kern="1200">
        <a:solidFill>
          <a:schemeClr val="tx1"/>
        </a:solidFill>
        <a:latin typeface="+mn-lt"/>
        <a:ea typeface="+mn-ea"/>
        <a:cs typeface="+mn-cs"/>
      </a:defRPr>
    </a:lvl8pPr>
    <a:lvl9pPr marL="3618464" algn="l" defTabSz="904616" rtl="0" eaLnBrk="1" latinLnBrk="0" hangingPunct="1">
      <a:defRPr sz="118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2185988" y="685800"/>
            <a:ext cx="2486025" cy="3429000"/>
          </a:xfrm>
          <a:prstGeom prst="rect">
            <a:avLst/>
          </a:prstGeom>
          <a:ln/>
        </p:spPr>
      </p:sp>
      <p:sp>
        <p:nvSpPr>
          <p:cNvPr id="16386" name="Rectangle 3"/>
          <p:cNvSpPr>
            <a:spLocks noGrp="1" noChangeArrowheads="1"/>
          </p:cNvSpPr>
          <p:nvPr>
            <p:ph type="body" idx="1"/>
          </p:nvPr>
        </p:nvSpPr>
        <p:spPr>
          <a:noFill/>
        </p:spPr>
        <p:txBody>
          <a:bodyPr/>
          <a:lstStyle/>
          <a:p>
            <a:pPr eaLnBrk="1" hangingPunct="1"/>
            <a:endParaRPr lang="zh-TW" altLang="en-US" smtClean="0"/>
          </a:p>
        </p:txBody>
      </p:sp>
    </p:spTree>
    <p:extLst>
      <p:ext uri="{BB962C8B-B14F-4D97-AF65-F5344CB8AC3E}">
        <p14:creationId xmlns:p14="http://schemas.microsoft.com/office/powerpoint/2010/main" val="4006846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133319" y="12189755"/>
            <a:ext cx="24173427" cy="8410594"/>
          </a:xfrm>
          <a:prstGeom prst="rect">
            <a:avLst/>
          </a:prstGeo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266637" y="22236008"/>
            <a:ext cx="19906790" cy="10028632"/>
          </a:xfrm>
          <a:prstGeom prst="rect">
            <a:avLst/>
          </a:prstGeom>
        </p:spPr>
        <p:txBody>
          <a:bodyPr/>
          <a:lstStyle>
            <a:lvl1pPr marL="0" indent="0" algn="ctr">
              <a:buNone/>
              <a:defRPr/>
            </a:lvl1pPr>
            <a:lvl2pPr marL="451439" indent="0" algn="ctr">
              <a:buNone/>
              <a:defRPr/>
            </a:lvl2pPr>
            <a:lvl3pPr marL="902879" indent="0" algn="ctr">
              <a:buNone/>
              <a:defRPr/>
            </a:lvl3pPr>
            <a:lvl4pPr marL="1354318" indent="0" algn="ctr">
              <a:buNone/>
              <a:defRPr/>
            </a:lvl4pPr>
            <a:lvl5pPr marL="1805757" indent="0" algn="ctr">
              <a:buNone/>
              <a:defRPr/>
            </a:lvl5pPr>
            <a:lvl6pPr marL="2257196" indent="0" algn="ctr">
              <a:buNone/>
              <a:defRPr/>
            </a:lvl6pPr>
            <a:lvl7pPr marL="2708636" indent="0" algn="ctr">
              <a:buNone/>
              <a:defRPr/>
            </a:lvl7pPr>
            <a:lvl8pPr marL="3160075" indent="0" algn="ctr">
              <a:buNone/>
              <a:defRPr/>
            </a:lvl8pPr>
            <a:lvl9pPr marL="3611514"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1421690" y="9155534"/>
            <a:ext cx="25596684" cy="25896618"/>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標題 4"/>
          <p:cNvSpPr>
            <a:spLocks noGrp="1"/>
          </p:cNvSpPr>
          <p:nvPr>
            <p:ph type="title"/>
          </p:nvPr>
        </p:nvSpPr>
        <p:spPr>
          <a:xfrm>
            <a:off x="1421690" y="1571293"/>
            <a:ext cx="25596684" cy="6539971"/>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4828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0619988" y="1571579"/>
            <a:ext cx="6398387" cy="33480571"/>
          </a:xfrm>
          <a:prstGeom prst="rect">
            <a:avLst/>
          </a:prstGeo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421690" y="1571579"/>
            <a:ext cx="19047820" cy="33480571"/>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標題 2"/>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216063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421690" y="9155534"/>
            <a:ext cx="25596684" cy="25896618"/>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246176" y="25215761"/>
            <a:ext cx="24174994" cy="7792215"/>
          </a:xfrm>
          <a:prstGeom prst="rect">
            <a:avLst/>
          </a:prstGeom>
        </p:spPr>
        <p:txBody>
          <a:bodyPr anchor="t"/>
          <a:lstStyle>
            <a:lvl1pPr algn="l">
              <a:defRPr sz="395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246176" y="16632149"/>
            <a:ext cx="24174994" cy="8583612"/>
          </a:xfrm>
          <a:prstGeom prst="rect">
            <a:avLst/>
          </a:prstGeom>
        </p:spPr>
        <p:txBody>
          <a:bodyPr anchor="b"/>
          <a:lstStyle>
            <a:lvl1pPr marL="0" indent="0">
              <a:buNone/>
              <a:defRPr sz="1975"/>
            </a:lvl1pPr>
            <a:lvl2pPr marL="451439" indent="0">
              <a:buNone/>
              <a:defRPr sz="1777"/>
            </a:lvl2pPr>
            <a:lvl3pPr marL="902879" indent="0">
              <a:buNone/>
              <a:defRPr sz="1580"/>
            </a:lvl3pPr>
            <a:lvl4pPr marL="1354318" indent="0">
              <a:buNone/>
              <a:defRPr sz="1382"/>
            </a:lvl4pPr>
            <a:lvl5pPr marL="1805757" indent="0">
              <a:buNone/>
              <a:defRPr sz="1382"/>
            </a:lvl5pPr>
            <a:lvl6pPr marL="2257196" indent="0">
              <a:buNone/>
              <a:defRPr sz="1382"/>
            </a:lvl6pPr>
            <a:lvl7pPr marL="2708636" indent="0">
              <a:buNone/>
              <a:defRPr sz="1382"/>
            </a:lvl7pPr>
            <a:lvl8pPr marL="3160075" indent="0">
              <a:buNone/>
              <a:defRPr sz="1382"/>
            </a:lvl8pPr>
            <a:lvl9pPr marL="3611514" indent="0">
              <a:buNone/>
              <a:defRPr sz="1382"/>
            </a:lvl9pPr>
          </a:lstStyle>
          <a:p>
            <a:pPr lvl="0"/>
            <a:r>
              <a:rPr lang="zh-TW" altLang="en-US" smtClean="0"/>
              <a:t>按一下以編輯母片文字樣式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421692" y="9155534"/>
            <a:ext cx="12723103"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4295270" y="9155534"/>
            <a:ext cx="12723104"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421691" y="8783865"/>
            <a:ext cx="12566357"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4" name="內容版面配置區 3"/>
          <p:cNvSpPr>
            <a:spLocks noGrp="1"/>
          </p:cNvSpPr>
          <p:nvPr>
            <p:ph sz="half" idx="2"/>
          </p:nvPr>
        </p:nvSpPr>
        <p:spPr>
          <a:xfrm>
            <a:off x="1421691" y="12444475"/>
            <a:ext cx="12566357"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4447314" y="8783865"/>
            <a:ext cx="12571060"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6" name="內容版面配置區 5"/>
          <p:cNvSpPr>
            <a:spLocks noGrp="1"/>
          </p:cNvSpPr>
          <p:nvPr>
            <p:ph sz="quarter" idx="4"/>
          </p:nvPr>
        </p:nvSpPr>
        <p:spPr>
          <a:xfrm>
            <a:off x="14447314" y="12444475"/>
            <a:ext cx="12571060"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8174" y="37315875"/>
            <a:ext cx="17863713" cy="1923950"/>
          </a:xfrm>
          <a:prstGeom prst="rect">
            <a:avLst/>
          </a:prstGeom>
        </p:spPr>
      </p:pic>
      <p:sp>
        <p:nvSpPr>
          <p:cNvPr id="3" name="矩形 2"/>
          <p:cNvSpPr/>
          <p:nvPr userDrawn="1"/>
        </p:nvSpPr>
        <p:spPr bwMode="auto">
          <a:xfrm>
            <a:off x="0" y="1"/>
            <a:ext cx="28440063" cy="5694668"/>
          </a:xfrm>
          <a:prstGeom prst="rect">
            <a:avLst/>
          </a:prstGeom>
          <a:solidFill>
            <a:srgbClr val="008000"/>
          </a:solidFill>
          <a:ln w="19050" cap="flat" cmpd="sng" algn="ctr">
            <a:solidFill>
              <a:schemeClr val="tx1">
                <a:lumMod val="50000"/>
                <a:lumOff val="50000"/>
              </a:schemeClr>
            </a:solidFill>
            <a:prstDash val="solid"/>
            <a:round/>
            <a:headEnd type="none" w="med" len="med"/>
            <a:tailEnd type="none" w="med" len="med"/>
          </a:ln>
          <a:effectLst/>
        </p:spPr>
        <p:txBody>
          <a:bodyPr vert="horz" wrap="square" lIns="90286" tIns="45143" rIns="90286" bIns="45143" numCol="1" rtlCol="0" anchor="t" anchorCtr="0" compatLnSpc="1">
            <a:prstTxWarp prst="textNoShape">
              <a:avLst/>
            </a:prstTxWarp>
          </a:bodyPr>
          <a:lstStyle/>
          <a:p>
            <a:pPr marL="0" marR="0" indent="0" algn="l" defTabSz="1214811" rtl="0" eaLnBrk="1" fontAlgn="base" latinLnBrk="0" hangingPunct="1">
              <a:lnSpc>
                <a:spcPct val="100000"/>
              </a:lnSpc>
              <a:spcBef>
                <a:spcPct val="0"/>
              </a:spcBef>
              <a:spcAft>
                <a:spcPct val="0"/>
              </a:spcAft>
              <a:buClrTx/>
              <a:buSzTx/>
              <a:buFontTx/>
              <a:buNone/>
              <a:tabLst/>
            </a:pPr>
            <a:endParaRPr kumimoji="1" lang="zh-TW" altLang="en-US" sz="3258" b="0" i="0" u="none" strike="noStrike" cap="none" normalizeH="0" baseline="0" smtClean="0">
              <a:ln>
                <a:noFill/>
              </a:ln>
              <a:solidFill>
                <a:schemeClr val="tx1"/>
              </a:solidFill>
              <a:effectLst/>
              <a:latin typeface="Times New Roman" pitchFamily="18" charset="0"/>
              <a:ea typeface="新細明體" pitchFamily="18" charset="-12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421692" y="1561969"/>
            <a:ext cx="9356191" cy="6649975"/>
          </a:xfrm>
          <a:prstGeom prst="rect">
            <a:avLst/>
          </a:prstGeom>
        </p:spPr>
        <p:txBody>
          <a:bodyPr anchor="b"/>
          <a:lstStyle>
            <a:lvl1pPr algn="l">
              <a:defRPr sz="1975"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1119589" y="1561970"/>
            <a:ext cx="15898786" cy="33490182"/>
          </a:xfrm>
          <a:prstGeom prst="rect">
            <a:avLst/>
          </a:prstGeom>
        </p:spPr>
        <p:txBody>
          <a:bodyPr/>
          <a:lstStyle>
            <a:lvl1pPr>
              <a:defRPr sz="3160"/>
            </a:lvl1pPr>
            <a:lvl2pPr>
              <a:defRPr sz="2765"/>
            </a:lvl2pPr>
            <a:lvl3pPr>
              <a:defRPr sz="2370"/>
            </a:lvl3pPr>
            <a:lvl4pPr>
              <a:defRPr sz="1975"/>
            </a:lvl4pPr>
            <a:lvl5pPr>
              <a:defRPr sz="1975"/>
            </a:lvl5pPr>
            <a:lvl6pPr>
              <a:defRPr sz="1975"/>
            </a:lvl6pPr>
            <a:lvl7pPr>
              <a:defRPr sz="1975"/>
            </a:lvl7pPr>
            <a:lvl8pPr>
              <a:defRPr sz="1975"/>
            </a:lvl8pPr>
            <a:lvl9pPr>
              <a:defRPr sz="197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421692" y="8211944"/>
            <a:ext cx="9356191" cy="26840207"/>
          </a:xfrm>
          <a:prstGeom prst="rect">
            <a:avLst/>
          </a:prstGeom>
        </p:spPr>
        <p:txBody>
          <a:bodyPr/>
          <a:lstStyle>
            <a:lvl1pPr marL="0" indent="0">
              <a:buNone/>
              <a:defRPr sz="1382"/>
            </a:lvl1pPr>
            <a:lvl2pPr marL="451439" indent="0">
              <a:buNone/>
              <a:defRPr sz="1185"/>
            </a:lvl2pPr>
            <a:lvl3pPr marL="902879" indent="0">
              <a:buNone/>
              <a:defRPr sz="987"/>
            </a:lvl3pPr>
            <a:lvl4pPr marL="1354318" indent="0">
              <a:buNone/>
              <a:defRPr sz="889"/>
            </a:lvl4pPr>
            <a:lvl5pPr marL="1805757" indent="0">
              <a:buNone/>
              <a:defRPr sz="889"/>
            </a:lvl5pPr>
            <a:lvl6pPr marL="2257196" indent="0">
              <a:buNone/>
              <a:defRPr sz="889"/>
            </a:lvl6pPr>
            <a:lvl7pPr marL="2708636" indent="0">
              <a:buNone/>
              <a:defRPr sz="889"/>
            </a:lvl7pPr>
            <a:lvl8pPr marL="3160075" indent="0">
              <a:buNone/>
              <a:defRPr sz="889"/>
            </a:lvl8pPr>
            <a:lvl9pPr marL="3611514" indent="0">
              <a:buNone/>
              <a:defRPr sz="889"/>
            </a:lvl9pPr>
          </a:lstStyle>
          <a:p>
            <a:pPr lvl="0"/>
            <a:r>
              <a:rPr lang="zh-TW" altLang="en-US" smtClean="0"/>
              <a:t>按一下以編輯母片文字樣式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含標題的圖片">
    <p:spTree>
      <p:nvGrpSpPr>
        <p:cNvPr id="1" name=""/>
        <p:cNvGrpSpPr/>
        <p:nvPr/>
      </p:nvGrpSpPr>
      <p:grpSpPr>
        <a:xfrm>
          <a:off x="0" y="0"/>
          <a:ext cx="0" cy="0"/>
          <a:chOff x="0" y="0"/>
          <a:chExt cx="0" cy="0"/>
        </a:xfrm>
      </p:grpSpPr>
      <p:pic>
        <p:nvPicPr>
          <p:cNvPr id="5" name="圖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9133" y="36627073"/>
            <a:ext cx="18708674" cy="261275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50"/>
          <p:cNvSpPr>
            <a:spLocks noChangeArrowheads="1"/>
          </p:cNvSpPr>
          <p:nvPr userDrawn="1"/>
        </p:nvSpPr>
        <p:spPr bwMode="auto">
          <a:xfrm>
            <a:off x="0" y="0"/>
            <a:ext cx="28440063" cy="4795665"/>
          </a:xfrm>
          <a:prstGeom prst="rect">
            <a:avLst/>
          </a:prstGeom>
          <a:solidFill>
            <a:srgbClr val="FFFF66"/>
          </a:solidFill>
          <a:ln w="9525">
            <a:solidFill>
              <a:schemeClr val="bg1">
                <a:lumMod val="75000"/>
              </a:schemeClr>
            </a:solidFill>
            <a:miter lim="800000"/>
            <a:headEnd/>
            <a:tailEnd/>
          </a:ln>
        </p:spPr>
        <p:txBody>
          <a:bodyPr wrap="none" anchor="ctr"/>
          <a:lstStyle/>
          <a:p>
            <a:pPr>
              <a:defRPr/>
            </a:pPr>
            <a:endParaRPr lang="zh-TW" altLang="en-US" sz="3224">
              <a:ea typeface="新細明體" pitchFamily="18" charset="-120"/>
            </a:endParaRPr>
          </a:p>
        </p:txBody>
      </p:sp>
      <p:sp>
        <p:nvSpPr>
          <p:cNvPr id="1027" name="Rectangle 60"/>
          <p:cNvSpPr>
            <a:spLocks noChangeArrowheads="1"/>
          </p:cNvSpPr>
          <p:nvPr userDrawn="1"/>
        </p:nvSpPr>
        <p:spPr bwMode="auto">
          <a:xfrm>
            <a:off x="0" y="4702865"/>
            <a:ext cx="28440063" cy="248513"/>
          </a:xfrm>
          <a:prstGeom prst="rect">
            <a:avLst/>
          </a:prstGeom>
          <a:gradFill rotWithShape="1">
            <a:gsLst>
              <a:gs pos="0">
                <a:srgbClr val="FFFFFF"/>
              </a:gs>
              <a:gs pos="100000">
                <a:schemeClr val="tx1"/>
              </a:gs>
            </a:gsLst>
            <a:lin ang="5400000" scaled="1"/>
          </a:gradFill>
          <a:ln w="9525">
            <a:noFill/>
            <a:miter lim="800000"/>
            <a:headEnd/>
            <a:tailEnd/>
          </a:ln>
        </p:spPr>
        <p:txBody>
          <a:bodyPr wrap="none" anchor="ctr"/>
          <a:lstStyle/>
          <a:p>
            <a:pPr>
              <a:defRPr/>
            </a:pPr>
            <a:endParaRPr lang="zh-TW" altLang="en-US" sz="2469">
              <a:ea typeface="標楷體" pitchFamily="65" charset="-120"/>
            </a:endParaRPr>
          </a:p>
        </p:txBody>
      </p:sp>
      <p:pic>
        <p:nvPicPr>
          <p:cNvPr id="1029" name="圖片 8" descr="fju_logo.jpg"/>
          <p:cNvPicPr>
            <a:picLocks noChangeAspect="1"/>
          </p:cNvPicPr>
          <p:nvPr userDrawn="1"/>
        </p:nvPicPr>
        <p:blipFill>
          <a:blip r:embed="rId15"/>
          <a:srcRect/>
          <a:stretch>
            <a:fillRect/>
          </a:stretch>
        </p:blipFill>
        <p:spPr bwMode="auto">
          <a:xfrm>
            <a:off x="3122388" y="37245433"/>
            <a:ext cx="1354289" cy="1531970"/>
          </a:xfrm>
          <a:prstGeom prst="rect">
            <a:avLst/>
          </a:prstGeom>
          <a:noFill/>
          <a:ln w="9525">
            <a:noFill/>
            <a:miter lim="800000"/>
            <a:headEnd/>
            <a:tailEnd/>
          </a:ln>
        </p:spPr>
      </p:pic>
      <p:pic>
        <p:nvPicPr>
          <p:cNvPr id="1030" name="圖片 9" descr="003.gif"/>
          <p:cNvPicPr>
            <a:picLocks noChangeAspect="1"/>
          </p:cNvPicPr>
          <p:nvPr userDrawn="1"/>
        </p:nvPicPr>
        <p:blipFill>
          <a:blip r:embed="rId16"/>
          <a:srcRect/>
          <a:stretch>
            <a:fillRect/>
          </a:stretch>
        </p:blipFill>
        <p:spPr bwMode="auto">
          <a:xfrm>
            <a:off x="23775291" y="37099158"/>
            <a:ext cx="2181910" cy="1649934"/>
          </a:xfrm>
          <a:prstGeom prst="rect">
            <a:avLst/>
          </a:prstGeom>
          <a:noFill/>
          <a:ln w="9525">
            <a:noFill/>
            <a:miter lim="800000"/>
            <a:headEnd/>
            <a:tailEnd/>
          </a:ln>
        </p:spPr>
      </p:pic>
      <p:pic>
        <p:nvPicPr>
          <p:cNvPr id="3" name="圖片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4476677" y="37245433"/>
            <a:ext cx="19298614" cy="163263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1" r:id="rId11"/>
    <p:sldLayoutId id="2147483659" r:id="rId12"/>
    <p:sldLayoutId id="2147483660" r:id="rId13"/>
  </p:sldLayoutIdLst>
  <p:timing>
    <p:tnLst>
      <p:par>
        <p:cTn id="1" dur="indefinite" restart="never" nodeType="tmRoot"/>
      </p:par>
    </p:tnLst>
  </p:timing>
  <p:txStyles>
    <p:titleStyle>
      <a:lvl1pPr algn="ctr" defTabSz="1214811" rtl="0" eaLnBrk="0" fontAlgn="base" hangingPunct="0">
        <a:spcBef>
          <a:spcPct val="0"/>
        </a:spcBef>
        <a:spcAft>
          <a:spcPct val="0"/>
        </a:spcAft>
        <a:defRPr kumimoji="1" sz="5826">
          <a:solidFill>
            <a:schemeClr val="tx2"/>
          </a:solidFill>
          <a:latin typeface="+mj-lt"/>
          <a:ea typeface="+mj-ea"/>
          <a:cs typeface="+mj-cs"/>
        </a:defRPr>
      </a:lvl1pPr>
      <a:lvl2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2pPr>
      <a:lvl3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3pPr>
      <a:lvl4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4pPr>
      <a:lvl5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5pPr>
      <a:lvl6pPr marL="45143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6pPr>
      <a:lvl7pPr marL="90287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7pPr>
      <a:lvl8pPr marL="1354318"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8pPr>
      <a:lvl9pPr marL="1805757"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9pPr>
    </p:titleStyle>
    <p:bodyStyle>
      <a:lvl1pPr marL="459277" indent="-459277" algn="l" defTabSz="1214811" rtl="0" eaLnBrk="0" fontAlgn="base" hangingPunct="0">
        <a:spcBef>
          <a:spcPct val="20000"/>
        </a:spcBef>
        <a:spcAft>
          <a:spcPct val="0"/>
        </a:spcAft>
        <a:buChar char="•"/>
        <a:defRPr kumimoji="1" sz="4345">
          <a:solidFill>
            <a:schemeClr val="tx1"/>
          </a:solidFill>
          <a:latin typeface="+mn-lt"/>
          <a:ea typeface="+mn-ea"/>
          <a:cs typeface="+mn-cs"/>
        </a:defRPr>
      </a:lvl1pPr>
      <a:lvl2pPr marL="987523" indent="-382469" algn="l" defTabSz="1214811" rtl="0" eaLnBrk="0" fontAlgn="base" hangingPunct="0">
        <a:spcBef>
          <a:spcPct val="20000"/>
        </a:spcBef>
        <a:spcAft>
          <a:spcPct val="0"/>
        </a:spcAft>
        <a:buChar char="–"/>
        <a:defRPr kumimoji="1" sz="3653">
          <a:solidFill>
            <a:schemeClr val="tx1"/>
          </a:solidFill>
          <a:latin typeface="+mn-lt"/>
          <a:ea typeface="+mn-ea"/>
        </a:defRPr>
      </a:lvl2pPr>
      <a:lvl3pPr marL="1517338" indent="-302528" algn="l" defTabSz="1214811" rtl="0" eaLnBrk="0" fontAlgn="base" hangingPunct="0">
        <a:spcBef>
          <a:spcPct val="20000"/>
        </a:spcBef>
        <a:spcAft>
          <a:spcPct val="0"/>
        </a:spcAft>
        <a:buChar char="•"/>
        <a:defRPr kumimoji="1" sz="3258">
          <a:solidFill>
            <a:schemeClr val="tx1"/>
          </a:solidFill>
          <a:latin typeface="+mn-lt"/>
          <a:ea typeface="+mn-ea"/>
        </a:defRPr>
      </a:lvl3pPr>
      <a:lvl4pPr marL="2120825" indent="-307230" algn="l" defTabSz="1214811" rtl="0" eaLnBrk="0" fontAlgn="base" hangingPunct="0">
        <a:spcBef>
          <a:spcPct val="20000"/>
        </a:spcBef>
        <a:spcAft>
          <a:spcPct val="0"/>
        </a:spcAft>
        <a:buChar char="–"/>
        <a:defRPr kumimoji="1" sz="2567">
          <a:solidFill>
            <a:schemeClr val="tx1"/>
          </a:solidFill>
          <a:latin typeface="+mn-lt"/>
          <a:ea typeface="+mn-ea"/>
        </a:defRPr>
      </a:lvl4pPr>
      <a:lvl5pPr marL="2725879" indent="-296258" algn="l" defTabSz="1214811" rtl="0" eaLnBrk="0" fontAlgn="base" hangingPunct="0">
        <a:spcBef>
          <a:spcPct val="20000"/>
        </a:spcBef>
        <a:spcAft>
          <a:spcPct val="0"/>
        </a:spcAft>
        <a:buChar char="»"/>
        <a:defRPr kumimoji="1" sz="2567">
          <a:solidFill>
            <a:schemeClr val="tx1"/>
          </a:solidFill>
          <a:latin typeface="+mn-lt"/>
          <a:ea typeface="+mn-ea"/>
        </a:defRPr>
      </a:lvl5pPr>
      <a:lvl6pPr marL="3177318" indent="-296258" algn="l" defTabSz="1214811" rtl="0" fontAlgn="base">
        <a:spcBef>
          <a:spcPct val="20000"/>
        </a:spcBef>
        <a:spcAft>
          <a:spcPct val="0"/>
        </a:spcAft>
        <a:buChar char="»"/>
        <a:defRPr kumimoji="1" sz="2567">
          <a:solidFill>
            <a:schemeClr val="tx1"/>
          </a:solidFill>
          <a:latin typeface="+mn-lt"/>
          <a:ea typeface="+mn-ea"/>
        </a:defRPr>
      </a:lvl6pPr>
      <a:lvl7pPr marL="3628757" indent="-296258" algn="l" defTabSz="1214811" rtl="0" fontAlgn="base">
        <a:spcBef>
          <a:spcPct val="20000"/>
        </a:spcBef>
        <a:spcAft>
          <a:spcPct val="0"/>
        </a:spcAft>
        <a:buChar char="»"/>
        <a:defRPr kumimoji="1" sz="2567">
          <a:solidFill>
            <a:schemeClr val="tx1"/>
          </a:solidFill>
          <a:latin typeface="+mn-lt"/>
          <a:ea typeface="+mn-ea"/>
        </a:defRPr>
      </a:lvl7pPr>
      <a:lvl8pPr marL="4080196" indent="-296258" algn="l" defTabSz="1214811" rtl="0" fontAlgn="base">
        <a:spcBef>
          <a:spcPct val="20000"/>
        </a:spcBef>
        <a:spcAft>
          <a:spcPct val="0"/>
        </a:spcAft>
        <a:buChar char="»"/>
        <a:defRPr kumimoji="1" sz="2567">
          <a:solidFill>
            <a:schemeClr val="tx1"/>
          </a:solidFill>
          <a:latin typeface="+mn-lt"/>
          <a:ea typeface="+mn-ea"/>
        </a:defRPr>
      </a:lvl8pPr>
      <a:lvl9pPr marL="4531636" indent="-296258" algn="l" defTabSz="1214811" rtl="0" fontAlgn="base">
        <a:spcBef>
          <a:spcPct val="20000"/>
        </a:spcBef>
        <a:spcAft>
          <a:spcPct val="0"/>
        </a:spcAft>
        <a:buChar char="»"/>
        <a:defRPr kumimoji="1" sz="2567">
          <a:solidFill>
            <a:schemeClr val="tx1"/>
          </a:solidFill>
          <a:latin typeface="+mn-lt"/>
          <a:ea typeface="+mn-ea"/>
        </a:defRPr>
      </a:lvl9pPr>
    </p:bodyStyle>
    <p:otherStyle>
      <a:defPPr>
        <a:defRPr lang="zh-TW"/>
      </a:defPPr>
      <a:lvl1pPr marL="0" algn="l" defTabSz="902879" rtl="0" eaLnBrk="1" latinLnBrk="0" hangingPunct="1">
        <a:defRPr sz="1777" kern="1200">
          <a:solidFill>
            <a:schemeClr val="tx1"/>
          </a:solidFill>
          <a:latin typeface="+mn-lt"/>
          <a:ea typeface="+mn-ea"/>
          <a:cs typeface="+mn-cs"/>
        </a:defRPr>
      </a:lvl1pPr>
      <a:lvl2pPr marL="451439" algn="l" defTabSz="902879" rtl="0" eaLnBrk="1" latinLnBrk="0" hangingPunct="1">
        <a:defRPr sz="1777" kern="1200">
          <a:solidFill>
            <a:schemeClr val="tx1"/>
          </a:solidFill>
          <a:latin typeface="+mn-lt"/>
          <a:ea typeface="+mn-ea"/>
          <a:cs typeface="+mn-cs"/>
        </a:defRPr>
      </a:lvl2pPr>
      <a:lvl3pPr marL="902879" algn="l" defTabSz="902879" rtl="0" eaLnBrk="1" latinLnBrk="0" hangingPunct="1">
        <a:defRPr sz="1777" kern="1200">
          <a:solidFill>
            <a:schemeClr val="tx1"/>
          </a:solidFill>
          <a:latin typeface="+mn-lt"/>
          <a:ea typeface="+mn-ea"/>
          <a:cs typeface="+mn-cs"/>
        </a:defRPr>
      </a:lvl3pPr>
      <a:lvl4pPr marL="1354318" algn="l" defTabSz="902879" rtl="0" eaLnBrk="1" latinLnBrk="0" hangingPunct="1">
        <a:defRPr sz="1777" kern="1200">
          <a:solidFill>
            <a:schemeClr val="tx1"/>
          </a:solidFill>
          <a:latin typeface="+mn-lt"/>
          <a:ea typeface="+mn-ea"/>
          <a:cs typeface="+mn-cs"/>
        </a:defRPr>
      </a:lvl4pPr>
      <a:lvl5pPr marL="1805757" algn="l" defTabSz="902879" rtl="0" eaLnBrk="1" latinLnBrk="0" hangingPunct="1">
        <a:defRPr sz="1777" kern="1200">
          <a:solidFill>
            <a:schemeClr val="tx1"/>
          </a:solidFill>
          <a:latin typeface="+mn-lt"/>
          <a:ea typeface="+mn-ea"/>
          <a:cs typeface="+mn-cs"/>
        </a:defRPr>
      </a:lvl5pPr>
      <a:lvl6pPr marL="2257196" algn="l" defTabSz="902879" rtl="0" eaLnBrk="1" latinLnBrk="0" hangingPunct="1">
        <a:defRPr sz="1777" kern="1200">
          <a:solidFill>
            <a:schemeClr val="tx1"/>
          </a:solidFill>
          <a:latin typeface="+mn-lt"/>
          <a:ea typeface="+mn-ea"/>
          <a:cs typeface="+mn-cs"/>
        </a:defRPr>
      </a:lvl6pPr>
      <a:lvl7pPr marL="2708636" algn="l" defTabSz="902879" rtl="0" eaLnBrk="1" latinLnBrk="0" hangingPunct="1">
        <a:defRPr sz="1777" kern="1200">
          <a:solidFill>
            <a:schemeClr val="tx1"/>
          </a:solidFill>
          <a:latin typeface="+mn-lt"/>
          <a:ea typeface="+mn-ea"/>
          <a:cs typeface="+mn-cs"/>
        </a:defRPr>
      </a:lvl7pPr>
      <a:lvl8pPr marL="3160075" algn="l" defTabSz="902879" rtl="0" eaLnBrk="1" latinLnBrk="0" hangingPunct="1">
        <a:defRPr sz="1777" kern="1200">
          <a:solidFill>
            <a:schemeClr val="tx1"/>
          </a:solidFill>
          <a:latin typeface="+mn-lt"/>
          <a:ea typeface="+mn-ea"/>
          <a:cs typeface="+mn-cs"/>
        </a:defRPr>
      </a:lvl8pPr>
      <a:lvl9pPr marL="3611514" algn="l" defTabSz="902879" rtl="0" eaLnBrk="1" latinLnBrk="0" hangingPunct="1">
        <a:defRPr sz="17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圖片 5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426" y="15154739"/>
            <a:ext cx="5792788" cy="9020442"/>
          </a:xfrm>
          <a:prstGeom prst="rect">
            <a:avLst/>
          </a:prstGeom>
        </p:spPr>
      </p:pic>
      <p:pic>
        <p:nvPicPr>
          <p:cNvPr id="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2448" y="14363936"/>
            <a:ext cx="8713930" cy="46085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7" name="Rectangle 66"/>
          <p:cNvSpPr>
            <a:spLocks noChangeArrowheads="1"/>
          </p:cNvSpPr>
          <p:nvPr/>
        </p:nvSpPr>
        <p:spPr bwMode="auto">
          <a:xfrm>
            <a:off x="14332889" y="5978051"/>
            <a:ext cx="12931576" cy="7367080"/>
          </a:xfrm>
          <a:prstGeom prst="rect">
            <a:avLst/>
          </a:prstGeom>
          <a:noFill/>
          <a:ln w="9525">
            <a:noFill/>
            <a:miter lim="800000"/>
            <a:headEnd/>
            <a:tailEnd/>
          </a:ln>
        </p:spPr>
        <p:txBody>
          <a:bodyPr lIns="102990" tIns="51495" rIns="102990" bIns="51495" anchorCtr="1"/>
          <a:lstStyle/>
          <a:p>
            <a:pPr algn="ctr" defTabSz="1029846">
              <a:lnSpc>
                <a:spcPct val="80000"/>
              </a:lnSpc>
              <a:defRPr/>
            </a:pPr>
            <a:endParaRPr lang="en-US" altLang="zh-TW" sz="987" b="1" dirty="0">
              <a:latin typeface="+mj-lt"/>
              <a:ea typeface="標楷體" pitchFamily="65" charset="-120"/>
            </a:endParaRPr>
          </a:p>
        </p:txBody>
      </p:sp>
      <p:sp>
        <p:nvSpPr>
          <p:cNvPr id="15362" name="Rectangle 42"/>
          <p:cNvSpPr>
            <a:spLocks noChangeArrowheads="1"/>
          </p:cNvSpPr>
          <p:nvPr/>
        </p:nvSpPr>
        <p:spPr bwMode="auto">
          <a:xfrm>
            <a:off x="-18810" y="4183456"/>
            <a:ext cx="28440063" cy="1014463"/>
          </a:xfrm>
          <a:prstGeom prst="rect">
            <a:avLst/>
          </a:prstGeom>
          <a:noFill/>
          <a:ln w="9525">
            <a:noFill/>
            <a:miter lim="800000"/>
            <a:headEnd/>
            <a:tailEnd/>
          </a:ln>
        </p:spPr>
        <p:txBody>
          <a:bodyPr lIns="90250" tIns="45126" rIns="90250" bIns="45126">
            <a:spAutoFit/>
          </a:bodyPr>
          <a:lstStyle/>
          <a:p>
            <a:pPr algn="ctr"/>
            <a:r>
              <a:rPr lang="zh-TW" altLang="en-US" sz="6000" dirty="0">
                <a:solidFill>
                  <a:schemeClr val="bg1"/>
                </a:solidFill>
                <a:latin typeface="標楷體" pitchFamily="65" charset="-120"/>
                <a:ea typeface="標楷體" pitchFamily="65" charset="-120"/>
              </a:rPr>
              <a:t>學生</a:t>
            </a:r>
            <a:r>
              <a:rPr lang="en-US" altLang="zh-TW" sz="6000" dirty="0">
                <a:solidFill>
                  <a:schemeClr val="bg1"/>
                </a:solidFill>
                <a:latin typeface="標楷體" pitchFamily="65" charset="-120"/>
                <a:ea typeface="標楷體" pitchFamily="65" charset="-120"/>
              </a:rPr>
              <a:t>:</a:t>
            </a:r>
            <a:r>
              <a:rPr lang="zh-TW" altLang="en-US" sz="6000" dirty="0">
                <a:solidFill>
                  <a:schemeClr val="bg1"/>
                </a:solidFill>
                <a:latin typeface="標楷體" pitchFamily="65" charset="-120"/>
                <a:ea typeface="標楷體" pitchFamily="65" charset="-120"/>
              </a:rPr>
              <a:t>余乾碩 陳奕瑋 林溫評    輔仁大學 電機工程學系 大學部專題生 </a:t>
            </a:r>
          </a:p>
        </p:txBody>
      </p:sp>
      <p:sp>
        <p:nvSpPr>
          <p:cNvPr id="15363" name="Rectangle 12"/>
          <p:cNvSpPr>
            <a:spLocks noChangeArrowheads="1"/>
          </p:cNvSpPr>
          <p:nvPr/>
        </p:nvSpPr>
        <p:spPr bwMode="auto">
          <a:xfrm>
            <a:off x="-18812" y="731956"/>
            <a:ext cx="28440063" cy="6232347"/>
          </a:xfrm>
          <a:prstGeom prst="rect">
            <a:avLst/>
          </a:prstGeom>
          <a:noFill/>
          <a:ln w="9525">
            <a:noFill/>
            <a:miter lim="800000"/>
            <a:headEnd/>
            <a:tailEnd/>
          </a:ln>
        </p:spPr>
        <p:txBody>
          <a:bodyPr>
            <a:spAutoFit/>
          </a:bodyPr>
          <a:lstStyle/>
          <a:p>
            <a:pPr algn="ctr"/>
            <a:r>
              <a:rPr lang="zh-TW" altLang="en-US" sz="8000" b="1" dirty="0">
                <a:solidFill>
                  <a:schemeClr val="bg1"/>
                </a:solidFill>
                <a:latin typeface="標楷體" pitchFamily="65" charset="-120"/>
                <a:ea typeface="標楷體" pitchFamily="65" charset="-120"/>
              </a:rPr>
              <a:t>基於手勢辨識之互動式全息</a:t>
            </a:r>
            <a:r>
              <a:rPr lang="zh-TW" altLang="en-US" sz="8000" b="1" dirty="0" smtClean="0">
                <a:solidFill>
                  <a:schemeClr val="bg1"/>
                </a:solidFill>
                <a:latin typeface="標楷體" pitchFamily="65" charset="-120"/>
                <a:ea typeface="標楷體" pitchFamily="65" charset="-120"/>
              </a:rPr>
              <a:t>投影</a:t>
            </a:r>
            <a:r>
              <a:rPr lang="en-US" altLang="zh-TW" sz="8000" b="1" dirty="0" smtClean="0">
                <a:solidFill>
                  <a:schemeClr val="bg1"/>
                </a:solidFill>
                <a:latin typeface="標楷體" pitchFamily="65" charset="-120"/>
                <a:ea typeface="標楷體" pitchFamily="65" charset="-120"/>
              </a:rPr>
              <a:t>(Interactive Holography by Gesture Recognition)</a:t>
            </a:r>
          </a:p>
          <a:p>
            <a:pPr algn="ctr"/>
            <a:endParaRPr lang="en-US" altLang="zh-TW" sz="8000" b="1" dirty="0" smtClean="0">
              <a:solidFill>
                <a:schemeClr val="bg1"/>
              </a:solidFill>
              <a:latin typeface="標楷體" pitchFamily="65" charset="-120"/>
              <a:ea typeface="標楷體" pitchFamily="65" charset="-120"/>
            </a:endParaRPr>
          </a:p>
          <a:p>
            <a:pPr algn="ctr"/>
            <a:endParaRPr lang="en-US" altLang="zh-TW" sz="8000" b="1" dirty="0">
              <a:solidFill>
                <a:schemeClr val="bg1"/>
              </a:solidFill>
              <a:latin typeface="標楷體" pitchFamily="65" charset="-120"/>
              <a:ea typeface="標楷體" pitchFamily="65" charset="-120"/>
            </a:endParaRPr>
          </a:p>
          <a:p>
            <a:pPr algn="ctr"/>
            <a:endParaRPr lang="en-US" altLang="zh-TW" sz="7899" b="1" dirty="0">
              <a:solidFill>
                <a:schemeClr val="bg1"/>
              </a:solidFill>
              <a:ea typeface="標楷體" pitchFamily="65" charset="-120"/>
            </a:endParaRPr>
          </a:p>
        </p:txBody>
      </p:sp>
      <p:sp>
        <p:nvSpPr>
          <p:cNvPr id="15364" name="Rectangle 13"/>
          <p:cNvSpPr>
            <a:spLocks noChangeArrowheads="1"/>
          </p:cNvSpPr>
          <p:nvPr/>
        </p:nvSpPr>
        <p:spPr bwMode="auto">
          <a:xfrm>
            <a:off x="-1" y="3340299"/>
            <a:ext cx="28440063" cy="1015663"/>
          </a:xfrm>
          <a:prstGeom prst="rect">
            <a:avLst/>
          </a:prstGeom>
          <a:noFill/>
          <a:ln w="9525">
            <a:noFill/>
            <a:miter lim="800000"/>
            <a:headEnd/>
            <a:tailEnd/>
          </a:ln>
        </p:spPr>
        <p:txBody>
          <a:bodyPr>
            <a:spAutoFit/>
          </a:bodyPr>
          <a:lstStyle/>
          <a:p>
            <a:pPr algn="ctr"/>
            <a:r>
              <a:rPr lang="zh-TW" altLang="en-US" sz="6000" dirty="0">
                <a:solidFill>
                  <a:schemeClr val="bg1"/>
                </a:solidFill>
                <a:latin typeface="標楷體" pitchFamily="65" charset="-120"/>
                <a:ea typeface="標楷體" pitchFamily="65" charset="-120"/>
              </a:rPr>
              <a:t>指導教授</a:t>
            </a:r>
            <a:r>
              <a:rPr lang="en-US" altLang="zh-TW" sz="6000" dirty="0">
                <a:solidFill>
                  <a:schemeClr val="bg1"/>
                </a:solidFill>
                <a:latin typeface="標楷體" pitchFamily="65" charset="-120"/>
                <a:ea typeface="標楷體" pitchFamily="65" charset="-120"/>
              </a:rPr>
              <a:t>:</a:t>
            </a:r>
            <a:r>
              <a:rPr lang="zh-TW" altLang="en-US" sz="6000" dirty="0">
                <a:solidFill>
                  <a:schemeClr val="bg1"/>
                </a:solidFill>
                <a:latin typeface="標楷體" pitchFamily="65" charset="-120"/>
                <a:ea typeface="標楷體" pitchFamily="65" charset="-120"/>
              </a:rPr>
              <a:t>王元凱 教授  指導學長</a:t>
            </a:r>
            <a:r>
              <a:rPr lang="en-US" altLang="zh-TW" sz="6000" dirty="0">
                <a:solidFill>
                  <a:schemeClr val="bg1"/>
                </a:solidFill>
                <a:latin typeface="標楷體" pitchFamily="65" charset="-120"/>
                <a:ea typeface="標楷體" pitchFamily="65" charset="-120"/>
              </a:rPr>
              <a:t>:</a:t>
            </a:r>
            <a:r>
              <a:rPr lang="zh-TW" altLang="en-US" sz="6000" dirty="0">
                <a:solidFill>
                  <a:schemeClr val="bg1"/>
                </a:solidFill>
                <a:latin typeface="標楷體" pitchFamily="65" charset="-120"/>
                <a:ea typeface="標楷體" pitchFamily="65" charset="-120"/>
              </a:rPr>
              <a:t>陳建儒 學長、許承庭 學長</a:t>
            </a:r>
            <a:endParaRPr lang="zh-TW" altLang="zh-TW" sz="5924" b="1" dirty="0">
              <a:solidFill>
                <a:schemeClr val="bg1"/>
              </a:solidFill>
              <a:latin typeface="標楷體" pitchFamily="65" charset="-120"/>
              <a:ea typeface="標楷體" pitchFamily="65" charset="-120"/>
            </a:endParaRPr>
          </a:p>
        </p:txBody>
      </p:sp>
      <p:sp>
        <p:nvSpPr>
          <p:cNvPr id="53" name="Rectangle 66"/>
          <p:cNvSpPr>
            <a:spLocks noChangeArrowheads="1"/>
          </p:cNvSpPr>
          <p:nvPr/>
        </p:nvSpPr>
        <p:spPr bwMode="auto">
          <a:xfrm>
            <a:off x="203078" y="5978051"/>
            <a:ext cx="12931576" cy="31266200"/>
          </a:xfrm>
          <a:prstGeom prst="rect">
            <a:avLst/>
          </a:prstGeom>
          <a:noFill/>
          <a:ln w="9525">
            <a:noFill/>
            <a:miter lim="800000"/>
            <a:headEnd/>
            <a:tailEnd/>
          </a:ln>
        </p:spPr>
        <p:txBody>
          <a:bodyPr lIns="102990" tIns="51495" rIns="102990" bIns="51495" anchorCtr="1"/>
          <a:lstStyle/>
          <a:p>
            <a:pPr algn="just" defTabSz="1029846">
              <a:lnSpc>
                <a:spcPct val="80000"/>
              </a:lnSpc>
            </a:pPr>
            <a:endParaRPr lang="en-US" altLang="zh-TW" sz="987" b="1" dirty="0">
              <a:latin typeface="標楷體" pitchFamily="65" charset="-120"/>
              <a:ea typeface="標楷體" pitchFamily="65" charset="-120"/>
            </a:endParaRPr>
          </a:p>
          <a:p>
            <a:pPr algn="ctr" defTabSz="1029846">
              <a:lnSpc>
                <a:spcPct val="80000"/>
              </a:lnSpc>
              <a:spcAft>
                <a:spcPct val="40000"/>
              </a:spcAft>
            </a:pPr>
            <a:r>
              <a:rPr lang="zh-TW" altLang="en-US" sz="3950" b="1" dirty="0">
                <a:ea typeface="標楷體" pitchFamily="65" charset="-120"/>
              </a:rPr>
              <a:t>摘要</a:t>
            </a:r>
          </a:p>
          <a:p>
            <a:pPr algn="just" defTabSz="1029846">
              <a:spcBef>
                <a:spcPct val="20000"/>
              </a:spcBef>
            </a:pPr>
            <a:r>
              <a:rPr lang="en-US" altLang="en-US" sz="2567" dirty="0" smtClean="0">
                <a:ea typeface="標楷體" pitchFamily="65" charset="-120"/>
              </a:rPr>
              <a:t>‧</a:t>
            </a:r>
            <a:r>
              <a:rPr lang="zh-TW" altLang="en-US" sz="2765" dirty="0">
                <a:ea typeface="標楷體" pitchFamily="65" charset="-120"/>
              </a:rPr>
              <a:t>這份專題研究報告，主要是將我們這一年來進行之專題研究以及討論的結論</a:t>
            </a:r>
            <a:r>
              <a:rPr lang="en-US" altLang="zh-TW" sz="2765" dirty="0">
                <a:ea typeface="標楷體" pitchFamily="65" charset="-120"/>
              </a:rPr>
              <a:t>,</a:t>
            </a:r>
            <a:r>
              <a:rPr lang="zh-TW" altLang="en-US" sz="2765" dirty="0">
                <a:ea typeface="標楷體" pitchFamily="65" charset="-120"/>
              </a:rPr>
              <a:t>也就是我們決定要進行的專題</a:t>
            </a:r>
            <a:r>
              <a:rPr lang="en-US" altLang="zh-TW" sz="2765" dirty="0">
                <a:ea typeface="標楷體" pitchFamily="65" charset="-120"/>
              </a:rPr>
              <a:t>-</a:t>
            </a:r>
            <a:r>
              <a:rPr lang="zh-TW" altLang="en-US" sz="2765" dirty="0">
                <a:ea typeface="標楷體" pitchFamily="65" charset="-120"/>
              </a:rPr>
              <a:t>基於手勢辨識之互動式全息投影，並進行有系統的實驗以及成果呈現。不僅是成功熟悉基本的全息投影軟體並且深刻理解全息投影的成像運作原理，也成功製做出投影專用的支架以及裝置，在軟體以及投影儀器上做出改良</a:t>
            </a:r>
            <a:r>
              <a:rPr lang="en-US" altLang="zh-TW" sz="2765" dirty="0">
                <a:ea typeface="標楷體" pitchFamily="65" charset="-120"/>
              </a:rPr>
              <a:t>,</a:t>
            </a:r>
            <a:r>
              <a:rPr lang="zh-TW" altLang="en-US" sz="2765" dirty="0">
                <a:ea typeface="標楷體" pitchFamily="65" charset="-120"/>
              </a:rPr>
              <a:t>並在最後討論出我們這組的未來展望以及做出將實驗結論進行更完整的改善，並找到更充足的參考資料，結合與我們未來規劃相同的、相關的、類似的文件或者是影片，並且查詢學長姐曾經研究過的報告等等。</a:t>
            </a:r>
          </a:p>
          <a:p>
            <a:pPr algn="just" defTabSz="1029846">
              <a:spcBef>
                <a:spcPct val="20000"/>
              </a:spcBef>
            </a:pPr>
            <a:r>
              <a:rPr lang="zh-TW" altLang="en-US" sz="2765" dirty="0">
                <a:ea typeface="標楷體" pitchFamily="65" charset="-120"/>
              </a:rPr>
              <a:t>	除此之外，思考未來我們製作的論文是否需要再次去做調整</a:t>
            </a:r>
            <a:r>
              <a:rPr lang="en-US" altLang="zh-TW" sz="2765" dirty="0">
                <a:ea typeface="標楷體" pitchFamily="65" charset="-120"/>
              </a:rPr>
              <a:t>,</a:t>
            </a:r>
            <a:r>
              <a:rPr lang="zh-TW" altLang="en-US" sz="2765" dirty="0">
                <a:ea typeface="標楷體" pitchFamily="65" charset="-120"/>
              </a:rPr>
              <a:t>以及讓本論文成為我們後續攻讀研究所之後，能做更進一步的改善以及參考。</a:t>
            </a:r>
          </a:p>
          <a:p>
            <a:pPr algn="ctr" defTabSz="1029846">
              <a:lnSpc>
                <a:spcPct val="80000"/>
              </a:lnSpc>
              <a:spcBef>
                <a:spcPct val="60000"/>
              </a:spcBef>
              <a:spcAft>
                <a:spcPct val="40000"/>
              </a:spcAft>
            </a:pPr>
            <a:r>
              <a:rPr lang="zh-TW" altLang="en-US" sz="3950" b="1" dirty="0">
                <a:ea typeface="標楷體" pitchFamily="65" charset="-120"/>
              </a:rPr>
              <a:t>實驗方法</a:t>
            </a:r>
          </a:p>
          <a:p>
            <a:pPr algn="just" defTabSz="1029846">
              <a:spcBef>
                <a:spcPct val="20000"/>
              </a:spcBef>
            </a:pPr>
            <a:r>
              <a:rPr lang="en-US" altLang="en-US" sz="2765" dirty="0" smtClean="0">
                <a:ea typeface="標楷體" pitchFamily="65" charset="-120"/>
              </a:rPr>
              <a:t>‧</a:t>
            </a:r>
            <a:r>
              <a:rPr lang="zh-TW" altLang="en-US" sz="2765" dirty="0" smtClean="0">
                <a:ea typeface="標楷體" pitchFamily="65" charset="-120"/>
              </a:rPr>
              <a:t>本</a:t>
            </a:r>
            <a:r>
              <a:rPr lang="zh-TW" altLang="en-US" sz="2765" dirty="0">
                <a:ea typeface="標楷體" pitchFamily="65" charset="-120"/>
              </a:rPr>
              <a:t>專題</a:t>
            </a:r>
            <a:r>
              <a:rPr lang="zh-TW" altLang="en-US" sz="2765" dirty="0" smtClean="0">
                <a:ea typeface="標楷體" pitchFamily="65" charset="-120"/>
              </a:rPr>
              <a:t>的流程圖</a:t>
            </a:r>
            <a:r>
              <a:rPr lang="en-US" altLang="zh-TW" sz="2765" dirty="0" smtClean="0">
                <a:ea typeface="標楷體" pitchFamily="65" charset="-120"/>
              </a:rPr>
              <a:t>(</a:t>
            </a:r>
            <a:r>
              <a:rPr lang="zh-TW" altLang="en-US" sz="2765" dirty="0" smtClean="0">
                <a:ea typeface="標楷體" pitchFamily="65" charset="-120"/>
              </a:rPr>
              <a:t>圖一</a:t>
            </a:r>
            <a:r>
              <a:rPr lang="en-US" altLang="zh-TW" sz="2765" dirty="0" smtClean="0">
                <a:ea typeface="標楷體" pitchFamily="65" charset="-120"/>
              </a:rPr>
              <a:t>)</a:t>
            </a:r>
            <a:r>
              <a:rPr lang="zh-TW" altLang="en-US" sz="2765" dirty="0" smtClean="0">
                <a:ea typeface="標楷體" pitchFamily="65" charset="-120"/>
              </a:rPr>
              <a:t>，其展示了整體系統的運作步驟</a:t>
            </a:r>
            <a:r>
              <a:rPr lang="zh-TW" altLang="en-US" sz="2400" dirty="0">
                <a:ea typeface="標楷體" pitchFamily="65" charset="-120"/>
              </a:rPr>
              <a:t>，</a:t>
            </a:r>
            <a:r>
              <a:rPr lang="zh-TW" altLang="en-US" sz="2400" dirty="0" smtClean="0">
                <a:latin typeface="標楷體" pitchFamily="65" charset="-120"/>
                <a:ea typeface="標楷體" pitchFamily="65" charset="-120"/>
              </a:rPr>
              <a:t>架構圖</a:t>
            </a:r>
            <a:r>
              <a:rPr lang="en-US" altLang="zh-TW" sz="2400" dirty="0">
                <a:ea typeface="標楷體" pitchFamily="65" charset="-120"/>
              </a:rPr>
              <a:t>(</a:t>
            </a:r>
            <a:r>
              <a:rPr lang="zh-TW" altLang="en-US" sz="2400" dirty="0" smtClean="0">
                <a:ea typeface="標楷體" pitchFamily="65" charset="-120"/>
              </a:rPr>
              <a:t>圖</a:t>
            </a:r>
            <a:r>
              <a:rPr lang="zh-TW" altLang="en-US" sz="2400" dirty="0">
                <a:ea typeface="標楷體" pitchFamily="65" charset="-120"/>
              </a:rPr>
              <a:t>二</a:t>
            </a:r>
            <a:r>
              <a:rPr lang="en-US" altLang="zh-TW" sz="2400" dirty="0" smtClean="0">
                <a:ea typeface="標楷體" pitchFamily="65" charset="-120"/>
              </a:rPr>
              <a:t>)</a:t>
            </a:r>
            <a:r>
              <a:rPr lang="zh-TW" altLang="en-US" sz="2400" dirty="0" smtClean="0">
                <a:ea typeface="標楷體" pitchFamily="65" charset="-120"/>
              </a:rPr>
              <a:t>顯示了我們軟整體系統軟體方面的架構，</a:t>
            </a:r>
            <a:r>
              <a:rPr lang="zh-TW" altLang="en-US" sz="2400" dirty="0">
                <a:ea typeface="標楷體" pitchFamily="65" charset="-120"/>
              </a:rPr>
              <a:t>最後的</a:t>
            </a:r>
            <a:r>
              <a:rPr lang="zh-TW" altLang="en-US" sz="2400" dirty="0" smtClean="0">
                <a:ea typeface="標楷體" pitchFamily="65" charset="-120"/>
              </a:rPr>
              <a:t>手勢</a:t>
            </a:r>
            <a:r>
              <a:rPr lang="zh-TW" altLang="en-US" sz="2400" dirty="0">
                <a:ea typeface="標楷體" pitchFamily="65" charset="-120"/>
              </a:rPr>
              <a:t>控制</a:t>
            </a:r>
            <a:r>
              <a:rPr lang="zh-TW" altLang="en-US" sz="2400" dirty="0" smtClean="0">
                <a:ea typeface="標楷體" pitchFamily="65" charset="-120"/>
              </a:rPr>
              <a:t>示意圖</a:t>
            </a:r>
            <a:r>
              <a:rPr lang="en-US" altLang="zh-TW" sz="2765" dirty="0">
                <a:ea typeface="標楷體" pitchFamily="65" charset="-120"/>
              </a:rPr>
              <a:t>(</a:t>
            </a:r>
            <a:r>
              <a:rPr lang="zh-TW" altLang="en-US" sz="2765" dirty="0" smtClean="0">
                <a:ea typeface="標楷體" pitchFamily="65" charset="-120"/>
              </a:rPr>
              <a:t>圖三</a:t>
            </a:r>
            <a:r>
              <a:rPr lang="en-US" altLang="zh-TW" sz="2765" dirty="0" smtClean="0">
                <a:ea typeface="標楷體" pitchFamily="65" charset="-120"/>
              </a:rPr>
              <a:t>)</a:t>
            </a:r>
            <a:r>
              <a:rPr lang="zh-TW" altLang="en-US" sz="2765" dirty="0">
                <a:ea typeface="標楷體" pitchFamily="65" charset="-120"/>
              </a:rPr>
              <a:t> </a:t>
            </a:r>
            <a:r>
              <a:rPr lang="zh-TW" altLang="en-US" sz="2765" dirty="0" smtClean="0">
                <a:ea typeface="標楷體" pitchFamily="65" charset="-120"/>
              </a:rPr>
              <a:t>我們可以大致理解整體器材的相對位置 </a:t>
            </a:r>
            <a:r>
              <a:rPr lang="zh-TW" altLang="en-US" sz="2765" dirty="0" smtClean="0">
                <a:ea typeface="標楷體" pitchFamily="65" charset="-120"/>
                <a:sym typeface="Wingdings" pitchFamily="2" charset="2"/>
              </a:rPr>
              <a:t>。</a:t>
            </a:r>
            <a:endParaRPr lang="en-US" altLang="zh-TW" sz="2765" dirty="0" smtClean="0">
              <a:ea typeface="標楷體" pitchFamily="65" charset="-120"/>
              <a:sym typeface="Wingdings" pitchFamily="2" charset="2"/>
            </a:endParaRPr>
          </a:p>
          <a:p>
            <a:pPr algn="just" defTabSz="1029846">
              <a:spcBef>
                <a:spcPct val="20000"/>
              </a:spcBef>
            </a:pPr>
            <a:r>
              <a:rPr lang="en-US" altLang="zh-TW" sz="2765" dirty="0">
                <a:ea typeface="標楷體" pitchFamily="65" charset="-120"/>
              </a:rPr>
              <a:t>‧</a:t>
            </a:r>
            <a:r>
              <a:rPr lang="zh-TW" altLang="en-US" sz="2765" dirty="0">
                <a:ea typeface="標楷體" pitchFamily="65" charset="-120"/>
              </a:rPr>
              <a:t>實驗步驟是先製作出特製影片</a:t>
            </a:r>
            <a:r>
              <a:rPr lang="en-US" altLang="zh-TW" sz="2765" dirty="0">
                <a:ea typeface="標楷體" pitchFamily="65" charset="-120"/>
              </a:rPr>
              <a:t>,</a:t>
            </a:r>
            <a:r>
              <a:rPr lang="zh-TW" altLang="en-US" sz="2765" dirty="0">
                <a:ea typeface="標楷體" pitchFamily="65" charset="-120"/>
              </a:rPr>
              <a:t>之後使用</a:t>
            </a:r>
            <a:r>
              <a:rPr lang="en-US" altLang="zh-TW" sz="2765" dirty="0" err="1">
                <a:ea typeface="標楷體" pitchFamily="65" charset="-120"/>
              </a:rPr>
              <a:t>kinect</a:t>
            </a:r>
            <a:r>
              <a:rPr lang="en-US" altLang="zh-TW" sz="2765" dirty="0">
                <a:ea typeface="標楷體" pitchFamily="65" charset="-120"/>
              </a:rPr>
              <a:t> </a:t>
            </a:r>
            <a:r>
              <a:rPr lang="en-US" altLang="zh-TW" sz="2765" dirty="0" err="1">
                <a:ea typeface="標楷體" pitchFamily="65" charset="-120"/>
              </a:rPr>
              <a:t>sdk</a:t>
            </a:r>
            <a:r>
              <a:rPr lang="zh-TW" altLang="en-US" sz="2765" dirty="0">
                <a:ea typeface="標楷體" pitchFamily="65" charset="-120"/>
              </a:rPr>
              <a:t>的骨架追蹤功能進行手勢辨識的</a:t>
            </a:r>
            <a:r>
              <a:rPr lang="en-US" altLang="zh-TW" sz="2765" dirty="0">
                <a:ea typeface="標楷體" pitchFamily="65" charset="-120"/>
              </a:rPr>
              <a:t>if else</a:t>
            </a:r>
            <a:r>
              <a:rPr lang="zh-TW" altLang="en-US" sz="2765" dirty="0">
                <a:ea typeface="標楷體" pitchFamily="65" charset="-120"/>
              </a:rPr>
              <a:t>判斷</a:t>
            </a:r>
            <a:r>
              <a:rPr lang="en-US" altLang="zh-TW" sz="2765" dirty="0">
                <a:ea typeface="標楷體" pitchFamily="65" charset="-120"/>
              </a:rPr>
              <a:t>,</a:t>
            </a:r>
            <a:r>
              <a:rPr lang="zh-TW" altLang="en-US" sz="2765" dirty="0">
                <a:ea typeface="標楷體" pitchFamily="65" charset="-120"/>
              </a:rPr>
              <a:t>之後來達到手勢控制影片的效果。</a:t>
            </a:r>
          </a:p>
          <a:p>
            <a:pPr algn="just" defTabSz="1029846">
              <a:spcBef>
                <a:spcPct val="20000"/>
              </a:spcBef>
            </a:pPr>
            <a:endParaRPr lang="zh-TW" altLang="en-US" sz="2765" dirty="0" smtClean="0">
              <a:ea typeface="標楷體" pitchFamily="65" charset="-120"/>
            </a:endParaRPr>
          </a:p>
          <a:p>
            <a:pPr algn="just" defTabSz="1029846">
              <a:spcBef>
                <a:spcPct val="20000"/>
              </a:spcBef>
            </a:pPr>
            <a:endParaRPr kumimoji="0" lang="zh-TW" altLang="en-US" sz="2765" dirty="0">
              <a:ea typeface="標楷體" pitchFamily="65" charset="-120"/>
            </a:endParaRPr>
          </a:p>
          <a:p>
            <a:pPr algn="just" defTabSz="1029846">
              <a:spcBef>
                <a:spcPct val="20000"/>
              </a:spcBef>
            </a:pPr>
            <a:endParaRPr kumimoji="0" lang="zh-TW" altLang="en-US" sz="2765" dirty="0">
              <a:ea typeface="標楷體" pitchFamily="65" charset="-120"/>
            </a:endParaRPr>
          </a:p>
          <a:p>
            <a:pPr algn="just" defTabSz="1029846">
              <a:spcBef>
                <a:spcPct val="20000"/>
              </a:spcBef>
            </a:pPr>
            <a:endParaRPr kumimoji="0" lang="zh-TW" altLang="en-US" sz="2765" dirty="0">
              <a:ea typeface="標楷體" pitchFamily="65" charset="-120"/>
            </a:endParaRPr>
          </a:p>
          <a:p>
            <a:pPr algn="just" defTabSz="1029846">
              <a:spcBef>
                <a:spcPct val="20000"/>
              </a:spcBef>
            </a:pPr>
            <a:endParaRPr kumimoji="0" lang="zh-TW" altLang="en-US" sz="2765" dirty="0">
              <a:ea typeface="標楷體" pitchFamily="65" charset="-120"/>
            </a:endParaRPr>
          </a:p>
          <a:p>
            <a:pPr algn="just" defTabSz="1029846">
              <a:spcBef>
                <a:spcPct val="20000"/>
              </a:spcBef>
            </a:pPr>
            <a:endParaRPr kumimoji="0" lang="zh-TW" altLang="en-US" sz="2765" dirty="0">
              <a:ea typeface="標楷體" pitchFamily="65" charset="-120"/>
            </a:endParaRPr>
          </a:p>
          <a:p>
            <a:pPr algn="just" defTabSz="1029846">
              <a:spcBef>
                <a:spcPct val="20000"/>
              </a:spcBef>
            </a:pPr>
            <a:endParaRPr kumimoji="0" lang="zh-TW" altLang="en-US" sz="2765" dirty="0">
              <a:ea typeface="標楷體" pitchFamily="65" charset="-120"/>
            </a:endParaRPr>
          </a:p>
          <a:p>
            <a:pPr algn="just" defTabSz="1029846">
              <a:spcBef>
                <a:spcPct val="20000"/>
              </a:spcBef>
            </a:pPr>
            <a:endParaRPr kumimoji="0" lang="en-US" altLang="zh-TW" sz="2765" dirty="0" smtClean="0">
              <a:ea typeface="標楷體" pitchFamily="65" charset="-120"/>
            </a:endParaRPr>
          </a:p>
          <a:p>
            <a:pPr algn="just" defTabSz="1029846">
              <a:spcBef>
                <a:spcPct val="20000"/>
              </a:spcBef>
            </a:pPr>
            <a:endParaRPr kumimoji="0" lang="en-US" altLang="zh-TW" sz="2765" dirty="0">
              <a:ea typeface="標楷體" pitchFamily="65" charset="-120"/>
            </a:endParaRPr>
          </a:p>
          <a:p>
            <a:pPr algn="just" defTabSz="1029846">
              <a:spcBef>
                <a:spcPct val="20000"/>
              </a:spcBef>
            </a:pPr>
            <a:endParaRPr kumimoji="0" lang="en-US" altLang="zh-TW" sz="2765" dirty="0" smtClean="0">
              <a:ea typeface="標楷體" pitchFamily="65" charset="-120"/>
            </a:endParaRPr>
          </a:p>
          <a:p>
            <a:pPr algn="just" defTabSz="1029846">
              <a:spcBef>
                <a:spcPct val="20000"/>
              </a:spcBef>
            </a:pPr>
            <a:endParaRPr kumimoji="0" lang="en-US" altLang="zh-TW" sz="2765" dirty="0" smtClean="0">
              <a:ea typeface="標楷體" pitchFamily="65" charset="-120"/>
            </a:endParaRPr>
          </a:p>
          <a:p>
            <a:pPr algn="just" defTabSz="1029846">
              <a:spcBef>
                <a:spcPct val="20000"/>
              </a:spcBef>
            </a:pPr>
            <a:r>
              <a:rPr kumimoji="0" lang="en-US" altLang="zh-TW" sz="2765" dirty="0" smtClean="0">
                <a:ea typeface="標楷體" pitchFamily="65" charset="-120"/>
              </a:rPr>
              <a:t>					</a:t>
            </a:r>
            <a:r>
              <a:rPr lang="zh-TW" altLang="en-US" sz="2765" dirty="0">
                <a:ea typeface="標楷體" pitchFamily="65" charset="-120"/>
              </a:rPr>
              <a:t> </a:t>
            </a:r>
            <a:r>
              <a:rPr lang="en-US" altLang="zh-TW" sz="2765" dirty="0" smtClean="0">
                <a:ea typeface="標楷體" pitchFamily="65" charset="-120"/>
              </a:rPr>
              <a:t>		</a:t>
            </a:r>
            <a:r>
              <a:rPr lang="zh-TW" altLang="en-US" sz="2765" dirty="0" smtClean="0">
                <a:ea typeface="標楷體" pitchFamily="65" charset="-120"/>
              </a:rPr>
              <a:t>圖三、</a:t>
            </a:r>
            <a:r>
              <a:rPr kumimoji="0" lang="zh-TW" altLang="en-US" sz="2765" dirty="0" smtClean="0">
                <a:ea typeface="標楷體" pitchFamily="65" charset="-120"/>
              </a:rPr>
              <a:t>手勢</a:t>
            </a:r>
            <a:r>
              <a:rPr kumimoji="0" lang="zh-TW" altLang="en-US" sz="2765" dirty="0">
                <a:ea typeface="標楷體" pitchFamily="65" charset="-120"/>
              </a:rPr>
              <a:t>控制示意圖</a:t>
            </a:r>
          </a:p>
          <a:p>
            <a:pPr algn="just" defTabSz="1029846">
              <a:spcBef>
                <a:spcPct val="20000"/>
              </a:spcBef>
            </a:pPr>
            <a:endParaRPr kumimoji="0" lang="en-US" altLang="zh-TW" sz="2765" dirty="0">
              <a:ea typeface="標楷體" pitchFamily="65" charset="-120"/>
            </a:endParaRPr>
          </a:p>
          <a:p>
            <a:pPr algn="just" defTabSz="1029846">
              <a:spcBef>
                <a:spcPct val="20000"/>
              </a:spcBef>
            </a:pPr>
            <a:endParaRPr kumimoji="0" lang="en-US" altLang="zh-TW" sz="2765" dirty="0" smtClean="0">
              <a:ea typeface="標楷體" pitchFamily="65" charset="-120"/>
            </a:endParaRPr>
          </a:p>
          <a:p>
            <a:pPr algn="just" defTabSz="1029846">
              <a:spcBef>
                <a:spcPct val="20000"/>
              </a:spcBef>
            </a:pPr>
            <a:endParaRPr kumimoji="0" lang="en-US" altLang="zh-TW" sz="2765" dirty="0">
              <a:ea typeface="標楷體" pitchFamily="65" charset="-120"/>
            </a:endParaRPr>
          </a:p>
          <a:p>
            <a:pPr algn="just" defTabSz="1029846">
              <a:spcBef>
                <a:spcPct val="20000"/>
              </a:spcBef>
            </a:pPr>
            <a:endParaRPr kumimoji="0" lang="en-US" altLang="zh-TW" sz="2765" dirty="0" smtClean="0">
              <a:ea typeface="標楷體" pitchFamily="65" charset="-120"/>
            </a:endParaRPr>
          </a:p>
          <a:p>
            <a:pPr algn="just" defTabSz="1029846">
              <a:spcBef>
                <a:spcPct val="20000"/>
              </a:spcBef>
            </a:pPr>
            <a:endParaRPr kumimoji="0" lang="en-US" altLang="zh-TW" sz="2765" dirty="0">
              <a:ea typeface="標楷體" pitchFamily="65" charset="-120"/>
            </a:endParaRPr>
          </a:p>
          <a:p>
            <a:pPr algn="just" defTabSz="1029846">
              <a:spcBef>
                <a:spcPct val="20000"/>
              </a:spcBef>
            </a:pPr>
            <a:endParaRPr kumimoji="0" lang="en-US" altLang="zh-TW" sz="2765" dirty="0" smtClean="0">
              <a:ea typeface="標楷體" pitchFamily="65" charset="-120"/>
            </a:endParaRPr>
          </a:p>
          <a:p>
            <a:pPr algn="just" defTabSz="1029846">
              <a:spcBef>
                <a:spcPct val="20000"/>
              </a:spcBef>
            </a:pPr>
            <a:endParaRPr kumimoji="0" lang="en-US" altLang="zh-TW" sz="2765" dirty="0">
              <a:ea typeface="標楷體" pitchFamily="65" charset="-120"/>
            </a:endParaRPr>
          </a:p>
          <a:p>
            <a:pPr defTabSz="1029846">
              <a:spcBef>
                <a:spcPct val="20000"/>
              </a:spcBef>
            </a:pPr>
            <a:endParaRPr kumimoji="0" lang="en-US" altLang="zh-TW" sz="2765" dirty="0" smtClean="0">
              <a:ea typeface="標楷體" pitchFamily="65" charset="-120"/>
            </a:endParaRPr>
          </a:p>
          <a:p>
            <a:pPr defTabSz="1029846">
              <a:spcBef>
                <a:spcPct val="20000"/>
              </a:spcBef>
            </a:pPr>
            <a:r>
              <a:rPr lang="zh-TW" altLang="en-US" sz="2765" dirty="0" smtClean="0">
                <a:ea typeface="標楷體" pitchFamily="65" charset="-120"/>
              </a:rPr>
              <a:t>    圖一、互動式全息投影系統</a:t>
            </a:r>
            <a:r>
              <a:rPr lang="en-US" altLang="zh-TW" sz="2765" dirty="0" smtClean="0">
                <a:ea typeface="標楷體" pitchFamily="65" charset="-120"/>
              </a:rPr>
              <a:t>_</a:t>
            </a:r>
            <a:r>
              <a:rPr lang="zh-TW" altLang="en-US" sz="2765" dirty="0" smtClean="0">
                <a:ea typeface="標楷體" pitchFamily="65" charset="-120"/>
              </a:rPr>
              <a:t>流程圖       圖</a:t>
            </a:r>
            <a:r>
              <a:rPr lang="zh-TW" altLang="en-US" sz="2765" dirty="0">
                <a:ea typeface="標楷體" pitchFamily="65" charset="-120"/>
              </a:rPr>
              <a:t>二、互動式全息投影系統</a:t>
            </a:r>
            <a:r>
              <a:rPr lang="en-US" altLang="zh-TW" sz="2765" dirty="0">
                <a:ea typeface="標楷體" pitchFamily="65" charset="-120"/>
              </a:rPr>
              <a:t>_</a:t>
            </a:r>
            <a:r>
              <a:rPr lang="zh-TW" altLang="en-US" sz="2765" dirty="0">
                <a:ea typeface="標楷體" pitchFamily="65" charset="-120"/>
              </a:rPr>
              <a:t>架構</a:t>
            </a:r>
            <a:r>
              <a:rPr lang="zh-TW" altLang="en-US" sz="2765" dirty="0" smtClean="0">
                <a:ea typeface="標楷體" pitchFamily="65" charset="-120"/>
              </a:rPr>
              <a:t>圖</a:t>
            </a:r>
          </a:p>
          <a:p>
            <a:pPr algn="ctr" defTabSz="1029846">
              <a:lnSpc>
                <a:spcPct val="80000"/>
              </a:lnSpc>
              <a:spcBef>
                <a:spcPct val="60000"/>
              </a:spcBef>
              <a:spcAft>
                <a:spcPct val="40000"/>
              </a:spcAft>
            </a:pPr>
            <a:r>
              <a:rPr lang="zh-TW" altLang="en-US" sz="2765" dirty="0">
                <a:ea typeface="標楷體" pitchFamily="65" charset="-120"/>
              </a:rPr>
              <a:t>　</a:t>
            </a:r>
            <a:r>
              <a:rPr lang="zh-TW" altLang="en-US" sz="3950" b="1" dirty="0">
                <a:ea typeface="標楷體" pitchFamily="65" charset="-120"/>
              </a:rPr>
              <a:t>開發環境</a:t>
            </a:r>
            <a:endParaRPr lang="en-US" altLang="en-US" sz="3950" b="1" dirty="0">
              <a:ea typeface="標楷體" pitchFamily="65" charset="-120"/>
            </a:endParaRPr>
          </a:p>
          <a:p>
            <a:pPr algn="just" defTabSz="1029846">
              <a:spcBef>
                <a:spcPct val="20000"/>
              </a:spcBef>
            </a:pPr>
            <a:r>
              <a:rPr lang="en-US" altLang="en-US" sz="2567" dirty="0" smtClean="0">
                <a:ea typeface="標楷體" pitchFamily="65" charset="-120"/>
              </a:rPr>
              <a:t>‧</a:t>
            </a:r>
            <a:r>
              <a:rPr lang="zh-TW" altLang="en-US" sz="2770" dirty="0" smtClean="0">
                <a:latin typeface="標楷體" panose="03000509000000000000" pitchFamily="65" charset="-120"/>
                <a:ea typeface="標楷體" panose="03000509000000000000" pitchFamily="65" charset="-120"/>
              </a:rPr>
              <a:t>開發環境統計表</a:t>
            </a:r>
            <a:r>
              <a:rPr lang="en-US" altLang="zh-TW" sz="2770" dirty="0" smtClean="0">
                <a:latin typeface="標楷體" panose="03000509000000000000" pitchFamily="65" charset="-120"/>
                <a:ea typeface="標楷體" panose="03000509000000000000" pitchFamily="65" charset="-120"/>
              </a:rPr>
              <a:t>(</a:t>
            </a:r>
            <a:r>
              <a:rPr lang="zh-TW" altLang="en-US" sz="2770" dirty="0" smtClean="0">
                <a:latin typeface="標楷體" panose="03000509000000000000" pitchFamily="65" charset="-120"/>
                <a:ea typeface="標楷體" panose="03000509000000000000" pitchFamily="65" charset="-120"/>
              </a:rPr>
              <a:t>圖四</a:t>
            </a:r>
            <a:r>
              <a:rPr lang="en-US" altLang="zh-TW" sz="2770" dirty="0" smtClean="0">
                <a:latin typeface="標楷體" panose="03000509000000000000" pitchFamily="65" charset="-120"/>
                <a:ea typeface="標楷體" panose="03000509000000000000" pitchFamily="65" charset="-120"/>
              </a:rPr>
              <a:t>)</a:t>
            </a:r>
            <a:r>
              <a:rPr lang="zh-TW" altLang="en-US" sz="2770" dirty="0" smtClean="0">
                <a:latin typeface="標楷體" panose="03000509000000000000" pitchFamily="65" charset="-120"/>
                <a:ea typeface="標楷體" panose="03000509000000000000" pitchFamily="65" charset="-120"/>
              </a:rPr>
              <a:t>為</a:t>
            </a:r>
            <a:r>
              <a:rPr lang="zh-TW" altLang="en-US" sz="2770" dirty="0">
                <a:latin typeface="標楷體" panose="03000509000000000000" pitchFamily="65" charset="-120"/>
                <a:ea typeface="標楷體" panose="03000509000000000000" pitchFamily="65" charset="-120"/>
              </a:rPr>
              <a:t>開發</a:t>
            </a:r>
            <a:r>
              <a:rPr lang="zh-TW" altLang="en-US" sz="2770" dirty="0" smtClean="0">
                <a:latin typeface="標楷體" panose="03000509000000000000" pitchFamily="65" charset="-120"/>
                <a:ea typeface="標楷體" panose="03000509000000000000" pitchFamily="65" charset="-120"/>
              </a:rPr>
              <a:t>環境的整體統計，</a:t>
            </a:r>
            <a:r>
              <a:rPr lang="zh-TW" altLang="en-US" sz="2770" dirty="0">
                <a:latin typeface="標楷體" panose="03000509000000000000" pitchFamily="65" charset="-120"/>
                <a:ea typeface="標楷體" panose="03000509000000000000" pitchFamily="65" charset="-120"/>
              </a:rPr>
              <a:t> </a:t>
            </a:r>
            <a:r>
              <a:rPr lang="zh-TW" altLang="en-US" sz="2770" dirty="0" smtClean="0">
                <a:latin typeface="標楷體" panose="03000509000000000000" pitchFamily="65" charset="-120"/>
                <a:ea typeface="標楷體" panose="03000509000000000000" pitchFamily="65" charset="-120"/>
              </a:rPr>
              <a:t>一共分成兩大部分</a:t>
            </a:r>
            <a:r>
              <a:rPr lang="zh-TW" altLang="en-US" sz="2770" dirty="0">
                <a:latin typeface="標楷體" panose="03000509000000000000" pitchFamily="65" charset="-120"/>
                <a:ea typeface="標楷體" panose="03000509000000000000" pitchFamily="65" charset="-120"/>
              </a:rPr>
              <a:t>， </a:t>
            </a:r>
            <a:r>
              <a:rPr lang="zh-TW" altLang="en-US" sz="2770" dirty="0" smtClean="0">
                <a:latin typeface="標楷體" panose="03000509000000000000" pitchFamily="65" charset="-120"/>
                <a:ea typeface="標楷體" panose="03000509000000000000" pitchFamily="65" charset="-120"/>
              </a:rPr>
              <a:t>分別為軟體與硬體</a:t>
            </a:r>
            <a:r>
              <a:rPr lang="zh-TW" altLang="en-US" sz="2770" dirty="0">
                <a:latin typeface="標楷體" panose="03000509000000000000" pitchFamily="65" charset="-120"/>
                <a:ea typeface="標楷體" panose="03000509000000000000" pitchFamily="65" charset="-120"/>
              </a:rPr>
              <a:t>， </a:t>
            </a:r>
            <a:r>
              <a:rPr lang="zh-TW" altLang="en-US" sz="2770" dirty="0" smtClean="0">
                <a:latin typeface="標楷體" panose="03000509000000000000" pitchFamily="65" charset="-120"/>
                <a:ea typeface="標楷體" panose="03000509000000000000" pitchFamily="65" charset="-120"/>
              </a:rPr>
              <a:t>並包含其型號以及版本編號</a:t>
            </a:r>
            <a:r>
              <a:rPr lang="zh-TW" altLang="en-US" sz="2770" dirty="0">
                <a:latin typeface="標楷體" panose="03000509000000000000" pitchFamily="65" charset="-120"/>
                <a:ea typeface="標楷體" panose="03000509000000000000" pitchFamily="65" charset="-120"/>
                <a:sym typeface="Wingdings" pitchFamily="2" charset="2"/>
              </a:rPr>
              <a:t>。我們的實驗環境</a:t>
            </a:r>
            <a:r>
              <a:rPr lang="en-US" altLang="zh-TW" sz="2770" dirty="0">
                <a:latin typeface="標楷體" panose="03000509000000000000" pitchFamily="65" charset="-120"/>
                <a:ea typeface="標楷體" panose="03000509000000000000" pitchFamily="65" charset="-120"/>
                <a:sym typeface="Wingdings" pitchFamily="2" charset="2"/>
              </a:rPr>
              <a:t>,</a:t>
            </a:r>
            <a:r>
              <a:rPr lang="zh-TW" altLang="en-US" sz="2770" dirty="0">
                <a:latin typeface="標楷體" panose="03000509000000000000" pitchFamily="65" charset="-120"/>
                <a:ea typeface="標楷體" panose="03000509000000000000" pitchFamily="65" charset="-120"/>
                <a:sym typeface="Wingdings" pitchFamily="2" charset="2"/>
              </a:rPr>
              <a:t>硬體設備上是由</a:t>
            </a:r>
            <a:r>
              <a:rPr lang="en-US" altLang="zh-TW" sz="2770" dirty="0" err="1">
                <a:latin typeface="標楷體" panose="03000509000000000000" pitchFamily="65" charset="-120"/>
                <a:ea typeface="標楷體" panose="03000509000000000000" pitchFamily="65" charset="-120"/>
                <a:sym typeface="Wingdings" pitchFamily="2" charset="2"/>
              </a:rPr>
              <a:t>kinect</a:t>
            </a:r>
            <a:r>
              <a:rPr lang="en-US" altLang="zh-TW" sz="2770" dirty="0">
                <a:latin typeface="標楷體" panose="03000509000000000000" pitchFamily="65" charset="-120"/>
                <a:ea typeface="標楷體" panose="03000509000000000000" pitchFamily="65" charset="-120"/>
                <a:sym typeface="Wingdings" pitchFamily="2" charset="2"/>
              </a:rPr>
              <a:t> for </a:t>
            </a:r>
            <a:r>
              <a:rPr lang="en-US" altLang="zh-TW" sz="2770" dirty="0" err="1">
                <a:latin typeface="標楷體" panose="03000509000000000000" pitchFamily="65" charset="-120"/>
                <a:ea typeface="標楷體" panose="03000509000000000000" pitchFamily="65" charset="-120"/>
                <a:sym typeface="Wingdings" pitchFamily="2" charset="2"/>
              </a:rPr>
              <a:t>windows,microsoft</a:t>
            </a:r>
            <a:r>
              <a:rPr lang="en-US" altLang="zh-TW" sz="2770" dirty="0">
                <a:latin typeface="標楷體" panose="03000509000000000000" pitchFamily="65" charset="-120"/>
                <a:ea typeface="標楷體" panose="03000509000000000000" pitchFamily="65" charset="-120"/>
                <a:sym typeface="Wingdings" pitchFamily="2" charset="2"/>
              </a:rPr>
              <a:t> surface pro 3 </a:t>
            </a:r>
            <a:r>
              <a:rPr lang="zh-TW" altLang="en-US" sz="2770" dirty="0">
                <a:latin typeface="標楷體" panose="03000509000000000000" pitchFamily="65" charset="-120"/>
                <a:ea typeface="標楷體" panose="03000509000000000000" pitchFamily="65" charset="-120"/>
                <a:sym typeface="Wingdings" pitchFamily="2" charset="2"/>
              </a:rPr>
              <a:t>以及投影支架所</a:t>
            </a:r>
            <a:r>
              <a:rPr lang="zh-TW" altLang="en-US" sz="2770" dirty="0" smtClean="0">
                <a:latin typeface="標楷體" panose="03000509000000000000" pitchFamily="65" charset="-120"/>
                <a:ea typeface="標楷體" panose="03000509000000000000" pitchFamily="65" charset="-120"/>
                <a:sym typeface="Wingdings" pitchFamily="2" charset="2"/>
              </a:rPr>
              <a:t>組成</a:t>
            </a:r>
            <a:r>
              <a:rPr lang="zh-TW" altLang="en-US" sz="2770" dirty="0">
                <a:latin typeface="標楷體" panose="03000509000000000000" pitchFamily="65" charset="-120"/>
                <a:ea typeface="標楷體" panose="03000509000000000000" pitchFamily="65" charset="-120"/>
                <a:sym typeface="Wingdings" pitchFamily="2" charset="2"/>
              </a:rPr>
              <a:t>的系統</a:t>
            </a:r>
            <a:r>
              <a:rPr lang="en-US" altLang="zh-TW" sz="2770" dirty="0">
                <a:latin typeface="標楷體" panose="03000509000000000000" pitchFamily="65" charset="-120"/>
                <a:ea typeface="標楷體" panose="03000509000000000000" pitchFamily="65" charset="-120"/>
                <a:sym typeface="Wingdings" pitchFamily="2" charset="2"/>
              </a:rPr>
              <a:t>;</a:t>
            </a:r>
            <a:r>
              <a:rPr lang="zh-TW" altLang="en-US" sz="2770" dirty="0">
                <a:latin typeface="標楷體" panose="03000509000000000000" pitchFamily="65" charset="-120"/>
                <a:ea typeface="標楷體" panose="03000509000000000000" pitchFamily="65" charset="-120"/>
                <a:sym typeface="Wingdings" pitchFamily="2" charset="2"/>
              </a:rPr>
              <a:t>軟體設備上是由</a:t>
            </a:r>
            <a:r>
              <a:rPr lang="en-US" altLang="zh-TW" sz="2770" dirty="0">
                <a:latin typeface="標楷體" panose="03000509000000000000" pitchFamily="65" charset="-120"/>
                <a:ea typeface="標楷體" panose="03000509000000000000" pitchFamily="65" charset="-120"/>
                <a:sym typeface="Wingdings" pitchFamily="2" charset="2"/>
              </a:rPr>
              <a:t>Visual studio 2010 </a:t>
            </a:r>
            <a:r>
              <a:rPr lang="en-US" altLang="zh-TW" sz="2770" dirty="0" err="1">
                <a:latin typeface="標楷體" panose="03000509000000000000" pitchFamily="65" charset="-120"/>
                <a:ea typeface="標楷體" panose="03000509000000000000" pitchFamily="65" charset="-120"/>
                <a:sym typeface="Wingdings" pitchFamily="2" charset="2"/>
              </a:rPr>
              <a:t>Express,MikuMikuDance</a:t>
            </a:r>
            <a:r>
              <a:rPr lang="en-US" altLang="zh-TW" sz="2770" dirty="0">
                <a:latin typeface="標楷體" panose="03000509000000000000" pitchFamily="65" charset="-120"/>
                <a:ea typeface="標楷體" panose="03000509000000000000" pitchFamily="65" charset="-120"/>
                <a:sym typeface="Wingdings" pitchFamily="2" charset="2"/>
              </a:rPr>
              <a:t> v739</a:t>
            </a:r>
            <a:r>
              <a:rPr lang="zh-TW" altLang="en-US" sz="2770" dirty="0">
                <a:latin typeface="標楷體" panose="03000509000000000000" pitchFamily="65" charset="-120"/>
                <a:ea typeface="標楷體" panose="03000509000000000000" pitchFamily="65" charset="-120"/>
                <a:sym typeface="Wingdings" pitchFamily="2" charset="2"/>
              </a:rPr>
              <a:t>版本以及</a:t>
            </a:r>
            <a:r>
              <a:rPr lang="en-US" altLang="zh-TW" sz="2770" dirty="0">
                <a:latin typeface="標楷體" panose="03000509000000000000" pitchFamily="65" charset="-120"/>
                <a:ea typeface="標楷體" panose="03000509000000000000" pitchFamily="65" charset="-120"/>
                <a:sym typeface="Wingdings" pitchFamily="2" charset="2"/>
              </a:rPr>
              <a:t>Corel </a:t>
            </a:r>
            <a:r>
              <a:rPr lang="en-US" altLang="zh-TW" sz="2770" dirty="0" err="1">
                <a:latin typeface="標楷體" panose="03000509000000000000" pitchFamily="65" charset="-120"/>
                <a:ea typeface="標楷體" panose="03000509000000000000" pitchFamily="65" charset="-120"/>
                <a:sym typeface="Wingdings" pitchFamily="2" charset="2"/>
              </a:rPr>
              <a:t>VideoStudio</a:t>
            </a:r>
            <a:r>
              <a:rPr lang="en-US" altLang="zh-TW" sz="2770" dirty="0">
                <a:latin typeface="標楷體" panose="03000509000000000000" pitchFamily="65" charset="-120"/>
                <a:ea typeface="標楷體" panose="03000509000000000000" pitchFamily="65" charset="-120"/>
                <a:sym typeface="Wingdings" pitchFamily="2" charset="2"/>
              </a:rPr>
              <a:t> </a:t>
            </a:r>
            <a:r>
              <a:rPr lang="en-US" altLang="zh-TW" sz="2770" dirty="0" smtClean="0">
                <a:latin typeface="標楷體" panose="03000509000000000000" pitchFamily="65" charset="-120"/>
                <a:ea typeface="標楷體" panose="03000509000000000000" pitchFamily="65" charset="-120"/>
                <a:sym typeface="Wingdings" pitchFamily="2" charset="2"/>
              </a:rPr>
              <a:t>Pro </a:t>
            </a:r>
            <a:r>
              <a:rPr lang="en-US" altLang="zh-TW" sz="2770" dirty="0">
                <a:latin typeface="標楷體" panose="03000509000000000000" pitchFamily="65" charset="-120"/>
                <a:ea typeface="標楷體" panose="03000509000000000000" pitchFamily="65" charset="-120"/>
                <a:sym typeface="Wingdings" pitchFamily="2" charset="2"/>
              </a:rPr>
              <a:t>X5</a:t>
            </a:r>
            <a:r>
              <a:rPr lang="zh-TW" altLang="en-US" sz="2770" dirty="0">
                <a:latin typeface="標楷體" panose="03000509000000000000" pitchFamily="65" charset="-120"/>
                <a:ea typeface="標楷體" panose="03000509000000000000" pitchFamily="65" charset="-120"/>
                <a:sym typeface="Wingdings" pitchFamily="2" charset="2"/>
              </a:rPr>
              <a:t>版</a:t>
            </a:r>
            <a:r>
              <a:rPr lang="zh-TW" altLang="en-US" sz="2770" dirty="0" smtClean="0">
                <a:latin typeface="標楷體" panose="03000509000000000000" pitchFamily="65" charset="-120"/>
                <a:ea typeface="標楷體" panose="03000509000000000000" pitchFamily="65" charset="-120"/>
                <a:sym typeface="Wingdings" pitchFamily="2" charset="2"/>
              </a:rPr>
              <a:t>製成</a:t>
            </a:r>
            <a:r>
              <a:rPr lang="zh-TW" altLang="en-US" sz="2770" dirty="0">
                <a:latin typeface="標楷體" panose="03000509000000000000" pitchFamily="65" charset="-120"/>
                <a:ea typeface="標楷體" panose="03000509000000000000" pitchFamily="65" charset="-120"/>
              </a:rPr>
              <a:t>。</a:t>
            </a:r>
          </a:p>
          <a:p>
            <a:pPr algn="just" defTabSz="1029846">
              <a:spcBef>
                <a:spcPct val="20000"/>
              </a:spcBef>
            </a:pPr>
            <a:endParaRPr lang="zh-TW" altLang="en-US" sz="2770" dirty="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just" defTabSz="1029846">
              <a:spcBef>
                <a:spcPct val="20000"/>
              </a:spcBef>
            </a:pPr>
            <a:endParaRPr lang="en-US" altLang="zh-TW" sz="2770" dirty="0">
              <a:latin typeface="標楷體" pitchFamily="65" charset="-120"/>
              <a:ea typeface="標楷體" pitchFamily="65" charset="-120"/>
            </a:endParaRPr>
          </a:p>
          <a:p>
            <a:pPr algn="just" defTabSz="1029846">
              <a:spcBef>
                <a:spcPct val="20000"/>
              </a:spcBef>
            </a:pPr>
            <a:endParaRPr lang="en-US" altLang="zh-TW" sz="2770" dirty="0" smtClean="0">
              <a:latin typeface="標楷體" pitchFamily="65" charset="-120"/>
              <a:ea typeface="標楷體" pitchFamily="65" charset="-120"/>
            </a:endParaRPr>
          </a:p>
          <a:p>
            <a:pPr algn="ctr" defTabSz="1029846">
              <a:spcBef>
                <a:spcPct val="20000"/>
              </a:spcBef>
            </a:pPr>
            <a:r>
              <a:rPr lang="zh-TW" altLang="en-US" sz="2770" dirty="0" smtClean="0">
                <a:ea typeface="標楷體" pitchFamily="65" charset="-120"/>
              </a:rPr>
              <a:t>圖四、</a:t>
            </a:r>
            <a:r>
              <a:rPr lang="zh-TW" altLang="en-US" sz="2770" dirty="0">
                <a:ea typeface="標楷體" pitchFamily="65" charset="-120"/>
              </a:rPr>
              <a:t>開發環境</a:t>
            </a:r>
            <a:r>
              <a:rPr lang="zh-TW" altLang="en-US" sz="2770" dirty="0" smtClean="0">
                <a:ea typeface="標楷體" pitchFamily="65" charset="-120"/>
              </a:rPr>
              <a:t>統計表</a:t>
            </a:r>
            <a:endParaRPr lang="en-US" altLang="zh-TW" sz="2770" dirty="0" smtClean="0">
              <a:latin typeface="標楷體" pitchFamily="65" charset="-120"/>
              <a:ea typeface="標楷體" pitchFamily="65" charset="-120"/>
            </a:endParaRPr>
          </a:p>
        </p:txBody>
      </p:sp>
      <p:sp>
        <p:nvSpPr>
          <p:cNvPr id="3" name="矩形 2"/>
          <p:cNvSpPr/>
          <p:nvPr/>
        </p:nvSpPr>
        <p:spPr>
          <a:xfrm>
            <a:off x="13427931" y="5987964"/>
            <a:ext cx="14217650" cy="32135207"/>
          </a:xfrm>
          <a:prstGeom prst="rect">
            <a:avLst/>
          </a:prstGeom>
        </p:spPr>
        <p:txBody>
          <a:bodyPr>
            <a:spAutoFit/>
          </a:bodyPr>
          <a:lstStyle/>
          <a:p>
            <a:pPr lvl="0" algn="ctr">
              <a:lnSpc>
                <a:spcPct val="80000"/>
              </a:lnSpc>
              <a:spcAft>
                <a:spcPct val="40000"/>
              </a:spcAft>
            </a:pPr>
            <a:r>
              <a:rPr lang="zh-TW" altLang="en-US" sz="3950" b="1" dirty="0">
                <a:solidFill>
                  <a:prstClr val="black"/>
                </a:solidFill>
                <a:latin typeface="標楷體" pitchFamily="65" charset="-120"/>
                <a:ea typeface="標楷體" pitchFamily="65" charset="-120"/>
              </a:rPr>
              <a:t>實作方法與成果</a:t>
            </a:r>
            <a:endParaRPr lang="en-US" altLang="zh-TW" sz="3950" dirty="0">
              <a:solidFill>
                <a:prstClr val="black"/>
              </a:solidFill>
              <a:ea typeface="標楷體" pitchFamily="65" charset="-120"/>
            </a:endParaRPr>
          </a:p>
          <a:p>
            <a:pPr lvl="0" algn="just">
              <a:spcBef>
                <a:spcPct val="20000"/>
              </a:spcBef>
            </a:pPr>
            <a:r>
              <a:rPr lang="en-US" altLang="en-US" sz="2800" dirty="0" smtClean="0">
                <a:solidFill>
                  <a:prstClr val="black"/>
                </a:solidFill>
                <a:ea typeface="標楷體" pitchFamily="65" charset="-120"/>
              </a:rPr>
              <a:t>‧</a:t>
            </a:r>
            <a:r>
              <a:rPr lang="zh-TW" altLang="en-US" sz="2765" dirty="0" smtClean="0">
                <a:solidFill>
                  <a:prstClr val="black"/>
                </a:solidFill>
                <a:ea typeface="標楷體" pitchFamily="65" charset="-120"/>
              </a:rPr>
              <a:t>手勢</a:t>
            </a:r>
            <a:r>
              <a:rPr lang="zh-TW" altLang="en-US" sz="2765">
                <a:solidFill>
                  <a:prstClr val="black"/>
                </a:solidFill>
                <a:ea typeface="標楷體" pitchFamily="65" charset="-120"/>
              </a:rPr>
              <a:t>辨識</a:t>
            </a:r>
            <a:r>
              <a:rPr lang="zh-TW" altLang="en-US" sz="2765" smtClean="0">
                <a:solidFill>
                  <a:prstClr val="black"/>
                </a:solidFill>
                <a:ea typeface="標楷體" pitchFamily="65" charset="-120"/>
              </a:rPr>
              <a:t>原理是</a:t>
            </a:r>
            <a:r>
              <a:rPr lang="zh-TW" altLang="en-US" sz="2765" dirty="0">
                <a:solidFill>
                  <a:prstClr val="black"/>
                </a:solidFill>
                <a:ea typeface="標楷體" pitchFamily="65" charset="-120"/>
              </a:rPr>
              <a:t>選用</a:t>
            </a:r>
            <a:r>
              <a:rPr lang="en-US" altLang="zh-TW" sz="2765" dirty="0">
                <a:solidFill>
                  <a:prstClr val="black"/>
                </a:solidFill>
                <a:ea typeface="標楷體" pitchFamily="65" charset="-120"/>
              </a:rPr>
              <a:t>C#</a:t>
            </a:r>
            <a:r>
              <a:rPr lang="zh-TW" altLang="en-US" sz="2765" dirty="0">
                <a:solidFill>
                  <a:prstClr val="black"/>
                </a:solidFill>
                <a:ea typeface="標楷體" pitchFamily="65" charset="-120"/>
              </a:rPr>
              <a:t>撰寫程式，透過</a:t>
            </a:r>
            <a:r>
              <a:rPr lang="en-US" altLang="zh-TW" sz="2765" dirty="0">
                <a:solidFill>
                  <a:prstClr val="black"/>
                </a:solidFill>
                <a:ea typeface="標楷體" pitchFamily="65" charset="-120"/>
              </a:rPr>
              <a:t>Kinect</a:t>
            </a:r>
            <a:r>
              <a:rPr lang="zh-TW" altLang="en-US" sz="2765" dirty="0">
                <a:solidFill>
                  <a:prstClr val="black"/>
                </a:solidFill>
                <a:ea typeface="標楷體" pitchFamily="65" charset="-120"/>
              </a:rPr>
              <a:t>對人體進行骨架追蹤，於是便建立出直角坐標系並同時抓取出頭部、左手、右手三節點，定義其</a:t>
            </a:r>
            <a:r>
              <a:rPr lang="en-US" altLang="zh-TW" sz="2765" dirty="0">
                <a:solidFill>
                  <a:prstClr val="black"/>
                </a:solidFill>
                <a:ea typeface="標楷體" pitchFamily="65" charset="-120"/>
              </a:rPr>
              <a:t>2D</a:t>
            </a:r>
            <a:r>
              <a:rPr lang="zh-TW" altLang="en-US" sz="2765" dirty="0">
                <a:solidFill>
                  <a:prstClr val="black"/>
                </a:solidFill>
                <a:ea typeface="標楷體" pitchFamily="65" charset="-120"/>
              </a:rPr>
              <a:t>座標位置</a:t>
            </a:r>
            <a:r>
              <a:rPr lang="zh-TW" altLang="en-US" sz="2765" dirty="0" smtClean="0">
                <a:solidFill>
                  <a:prstClr val="black"/>
                </a:solidFill>
                <a:ea typeface="標楷體" pitchFamily="65" charset="-120"/>
              </a:rPr>
              <a:t>。若</a:t>
            </a:r>
            <a:r>
              <a:rPr lang="zh-TW" altLang="en-US" sz="2765" dirty="0">
                <a:solidFill>
                  <a:prstClr val="black"/>
                </a:solidFill>
                <a:ea typeface="標楷體" pitchFamily="65" charset="-120"/>
              </a:rPr>
              <a:t>欲達到揮動姿態，如圖，當左手或右手</a:t>
            </a:r>
            <a:r>
              <a:rPr lang="en-US" altLang="zh-TW" sz="2765" dirty="0">
                <a:solidFill>
                  <a:prstClr val="black"/>
                </a:solidFill>
                <a:ea typeface="標楷體" pitchFamily="65" charset="-120"/>
              </a:rPr>
              <a:t>X</a:t>
            </a:r>
            <a:r>
              <a:rPr lang="zh-TW" altLang="en-US" sz="2765" dirty="0">
                <a:solidFill>
                  <a:prstClr val="black"/>
                </a:solidFill>
                <a:ea typeface="標楷體" pitchFamily="65" charset="-120"/>
              </a:rPr>
              <a:t>向量揮動超出我們預設值，即偵測到手部</a:t>
            </a:r>
            <a:r>
              <a:rPr lang="zh-TW" altLang="en-US" sz="2765" dirty="0" smtClean="0">
                <a:solidFill>
                  <a:prstClr val="black"/>
                </a:solidFill>
                <a:ea typeface="標楷體" pitchFamily="65" charset="-120"/>
              </a:rPr>
              <a:t>揮動</a:t>
            </a:r>
            <a:r>
              <a:rPr lang="en-US" altLang="zh-TW" sz="2765" dirty="0" smtClean="0">
                <a:solidFill>
                  <a:prstClr val="black"/>
                </a:solidFill>
                <a:ea typeface="標楷體" pitchFamily="65" charset="-120"/>
              </a:rPr>
              <a:t>(</a:t>
            </a:r>
            <a:r>
              <a:rPr lang="zh-TW" altLang="en-US" sz="2400" dirty="0">
                <a:solidFill>
                  <a:prstClr val="black"/>
                </a:solidFill>
                <a:latin typeface="標楷體" panose="03000509000000000000" pitchFamily="65" charset="-120"/>
                <a:ea typeface="標楷體" panose="03000509000000000000" pitchFamily="65" charset="-120"/>
              </a:rPr>
              <a:t>圖五</a:t>
            </a:r>
            <a:r>
              <a:rPr lang="en-US" altLang="zh-TW" sz="2765" dirty="0" smtClean="0">
                <a:solidFill>
                  <a:prstClr val="black"/>
                </a:solidFill>
                <a:ea typeface="標楷體" pitchFamily="65" charset="-120"/>
              </a:rPr>
              <a:t>)</a:t>
            </a:r>
            <a:r>
              <a:rPr lang="zh-TW" altLang="en-US" sz="2765" dirty="0" smtClean="0">
                <a:solidFill>
                  <a:prstClr val="black"/>
                </a:solidFill>
                <a:ea typeface="標楷體" pitchFamily="65" charset="-120"/>
              </a:rPr>
              <a:t>；</a:t>
            </a:r>
            <a:r>
              <a:rPr lang="zh-TW" altLang="en-US" sz="2765" dirty="0">
                <a:solidFill>
                  <a:prstClr val="black"/>
                </a:solidFill>
                <a:ea typeface="標楷體" pitchFamily="65" charset="-120"/>
              </a:rPr>
              <a:t>若欲達到高舉姿態，如圖，當左手或右手</a:t>
            </a:r>
            <a:r>
              <a:rPr lang="en-US" altLang="zh-TW" sz="2765" dirty="0">
                <a:solidFill>
                  <a:prstClr val="black"/>
                </a:solidFill>
                <a:ea typeface="標楷體" pitchFamily="65" charset="-120"/>
              </a:rPr>
              <a:t>Y</a:t>
            </a:r>
            <a:r>
              <a:rPr lang="zh-TW" altLang="en-US" sz="2765" dirty="0">
                <a:solidFill>
                  <a:prstClr val="black"/>
                </a:solidFill>
                <a:ea typeface="標楷體" pitchFamily="65" charset="-120"/>
              </a:rPr>
              <a:t>向量高舉超過頭部節點，即偵測到手部高舉</a:t>
            </a:r>
            <a:r>
              <a:rPr lang="zh-TW" altLang="en-US" sz="2765" dirty="0" smtClean="0">
                <a:solidFill>
                  <a:prstClr val="black"/>
                </a:solidFill>
                <a:ea typeface="標楷體" pitchFamily="65" charset="-120"/>
              </a:rPr>
              <a:t>。</a:t>
            </a:r>
            <a:endParaRPr lang="en-US" altLang="zh-TW" sz="2765" dirty="0" smtClean="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smtClean="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just">
              <a:spcBef>
                <a:spcPct val="20000"/>
              </a:spcBef>
            </a:pPr>
            <a:endParaRPr lang="en-US" altLang="en-US" sz="2765" dirty="0">
              <a:solidFill>
                <a:prstClr val="black"/>
              </a:solidFill>
              <a:ea typeface="標楷體" pitchFamily="65" charset="-120"/>
            </a:endParaRPr>
          </a:p>
          <a:p>
            <a:pPr lvl="0" algn="ctr">
              <a:spcBef>
                <a:spcPct val="20000"/>
              </a:spcBef>
            </a:pPr>
            <a:r>
              <a:rPr lang="zh-TW" altLang="en-US" sz="2770" dirty="0" smtClean="0">
                <a:solidFill>
                  <a:prstClr val="black"/>
                </a:solidFill>
                <a:latin typeface="標楷體" panose="03000509000000000000" pitchFamily="65" charset="-120"/>
                <a:ea typeface="標楷體" panose="03000509000000000000" pitchFamily="65" charset="-120"/>
              </a:rPr>
              <a:t>圖五、</a:t>
            </a:r>
            <a:r>
              <a:rPr lang="zh-TW" altLang="en-US" sz="2770" dirty="0">
                <a:latin typeface="標楷體" pitchFamily="65" charset="-120"/>
                <a:ea typeface="標楷體" pitchFamily="65" charset="-120"/>
              </a:rPr>
              <a:t>揮動</a:t>
            </a:r>
            <a:r>
              <a:rPr lang="zh-TW" altLang="en-US" sz="2770" dirty="0" smtClean="0">
                <a:latin typeface="標楷體" pitchFamily="65" charset="-120"/>
                <a:ea typeface="標楷體" pitchFamily="65" charset="-120"/>
              </a:rPr>
              <a:t>姿態圖</a:t>
            </a:r>
            <a:endParaRPr lang="en-US" altLang="zh-TW" sz="2770" dirty="0">
              <a:latin typeface="標楷體" pitchFamily="65" charset="-120"/>
              <a:ea typeface="標楷體" pitchFamily="65" charset="-120"/>
            </a:endParaRPr>
          </a:p>
          <a:p>
            <a:pPr algn="just">
              <a:spcBef>
                <a:spcPct val="20000"/>
              </a:spcBef>
            </a:pPr>
            <a:r>
              <a:rPr lang="en-US" altLang="en-US" sz="2765" dirty="0" smtClean="0">
                <a:solidFill>
                  <a:prstClr val="black"/>
                </a:solidFill>
                <a:ea typeface="標楷體" pitchFamily="65" charset="-120"/>
              </a:rPr>
              <a:t>‧</a:t>
            </a:r>
            <a:r>
              <a:rPr lang="zh-TW" altLang="en-US" sz="2765" dirty="0" smtClean="0">
                <a:solidFill>
                  <a:prstClr val="black"/>
                </a:solidFill>
                <a:ea typeface="標楷體" pitchFamily="65" charset="-120"/>
              </a:rPr>
              <a:t>當</a:t>
            </a:r>
            <a:r>
              <a:rPr lang="en-US" altLang="zh-TW" sz="2765" dirty="0" err="1" smtClean="0">
                <a:solidFill>
                  <a:prstClr val="black"/>
                </a:solidFill>
                <a:ea typeface="標楷體" pitchFamily="65" charset="-120"/>
              </a:rPr>
              <a:t>c#</a:t>
            </a:r>
            <a:r>
              <a:rPr lang="zh-TW" altLang="en-US" sz="2765" dirty="0" smtClean="0">
                <a:solidFill>
                  <a:prstClr val="black"/>
                </a:solidFill>
                <a:ea typeface="標楷體" pitchFamily="65" charset="-120"/>
              </a:rPr>
              <a:t>成判斷出手勢時，我們內部</a:t>
            </a:r>
            <a:r>
              <a:rPr lang="en-US" altLang="zh-TW" sz="2765" dirty="0" err="1" smtClean="0">
                <a:solidFill>
                  <a:prstClr val="black"/>
                </a:solidFill>
                <a:ea typeface="標楷體" pitchFamily="65" charset="-120"/>
              </a:rPr>
              <a:t>c#</a:t>
            </a:r>
            <a:r>
              <a:rPr lang="zh-TW" altLang="en-US" sz="2765" dirty="0" smtClean="0">
                <a:solidFill>
                  <a:prstClr val="black"/>
                </a:solidFill>
                <a:ea typeface="標楷體" pitchFamily="65" charset="-120"/>
              </a:rPr>
              <a:t>成是便顯示出其判斷結果，其中可以看到螢幕是會顯示出三個紅色特徵點的，</a:t>
            </a:r>
            <a:r>
              <a:rPr lang="zh-TW" altLang="en-US" sz="2765" dirty="0" smtClean="0">
                <a:ea typeface="標楷體" pitchFamily="65" charset="-120"/>
                <a:sym typeface="Wingdings" pitchFamily="2" charset="2"/>
              </a:rPr>
              <a:t>分別是頭部</a:t>
            </a:r>
            <a:r>
              <a:rPr lang="zh-TW" altLang="en-US" sz="2765" dirty="0" smtClean="0">
                <a:ea typeface="標楷體" pitchFamily="65" charset="-120"/>
              </a:rPr>
              <a:t>、左手 以及右手。</a:t>
            </a:r>
            <a:r>
              <a:rPr lang="zh-TW" altLang="en-US" sz="2765" dirty="0" smtClean="0">
                <a:solidFill>
                  <a:prstClr val="black"/>
                </a:solidFill>
                <a:ea typeface="標楷體" pitchFamily="65" charset="-120"/>
              </a:rPr>
              <a:t>圖七圖八為系統辨識成功的畫面</a:t>
            </a:r>
            <a:r>
              <a:rPr lang="zh-TW" altLang="en-US" sz="2765" dirty="0" smtClean="0">
                <a:ea typeface="標楷體" pitchFamily="65" charset="-120"/>
              </a:rPr>
              <a:t>。</a:t>
            </a:r>
            <a:endParaRPr lang="en-US" altLang="zh-TW" sz="2765" dirty="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a:solidFill>
                <a:prstClr val="black"/>
              </a:solidFill>
              <a:latin typeface="新細明體" charset="-120"/>
              <a:ea typeface="標楷體" pitchFamily="65" charset="-120"/>
            </a:endParaRPr>
          </a:p>
          <a:p>
            <a:pPr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smtClean="0">
              <a:solidFill>
                <a:prstClr val="black"/>
              </a:solidFill>
              <a:latin typeface="新細明體" charset="-120"/>
              <a:ea typeface="標楷體" pitchFamily="65" charset="-120"/>
            </a:endParaRPr>
          </a:p>
          <a:p>
            <a:pPr lvl="0"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smtClean="0">
              <a:solidFill>
                <a:prstClr val="black"/>
              </a:solidFill>
              <a:latin typeface="新細明體" charset="-120"/>
              <a:ea typeface="標楷體" pitchFamily="65" charset="-120"/>
            </a:endParaRPr>
          </a:p>
          <a:p>
            <a:pPr lvl="0" algn="just">
              <a:spcBef>
                <a:spcPct val="20000"/>
              </a:spcBef>
            </a:pPr>
            <a:endParaRPr lang="en-US" altLang="zh-TW" sz="2765" dirty="0" smtClean="0">
              <a:solidFill>
                <a:prstClr val="black"/>
              </a:solidFill>
              <a:latin typeface="新細明體" charset="-120"/>
              <a:ea typeface="標楷體" pitchFamily="65" charset="-120"/>
            </a:endParaRPr>
          </a:p>
          <a:p>
            <a:pPr lvl="0" algn="ctr">
              <a:spcBef>
                <a:spcPct val="20000"/>
              </a:spcBef>
            </a:pPr>
            <a:r>
              <a:rPr lang="zh-TW" altLang="en-US" sz="2765" dirty="0" smtClean="0">
                <a:solidFill>
                  <a:prstClr val="black"/>
                </a:solidFill>
                <a:latin typeface="新細明體" charset="-120"/>
                <a:ea typeface="標楷體" pitchFamily="65" charset="-120"/>
              </a:rPr>
              <a:t>圖六、</a:t>
            </a:r>
            <a:r>
              <a:rPr lang="zh-TW" altLang="en-US" sz="2765" dirty="0">
                <a:solidFill>
                  <a:prstClr val="black"/>
                </a:solidFill>
                <a:latin typeface="新細明體" charset="-120"/>
                <a:ea typeface="標楷體" pitchFamily="65" charset="-120"/>
              </a:rPr>
              <a:t>高舉姿態</a:t>
            </a: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smtClean="0">
              <a:solidFill>
                <a:prstClr val="black"/>
              </a:solidFill>
              <a:latin typeface="新細明體" charset="-120"/>
              <a:ea typeface="標楷體" pitchFamily="65" charset="-120"/>
            </a:endParaRPr>
          </a:p>
          <a:p>
            <a:pPr lvl="0"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smtClean="0">
              <a:solidFill>
                <a:prstClr val="black"/>
              </a:solidFill>
              <a:latin typeface="新細明體" charset="-120"/>
              <a:ea typeface="標楷體" pitchFamily="65" charset="-120"/>
            </a:endParaRPr>
          </a:p>
          <a:p>
            <a:pPr lvl="0"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en-US" altLang="zh-TW" sz="2765" dirty="0" smtClean="0">
              <a:solidFill>
                <a:prstClr val="black"/>
              </a:solidFill>
              <a:latin typeface="新細明體" charset="-120"/>
              <a:ea typeface="標楷體" pitchFamily="65" charset="-120"/>
            </a:endParaRPr>
          </a:p>
          <a:p>
            <a:pPr lvl="0" algn="just">
              <a:spcBef>
                <a:spcPct val="20000"/>
              </a:spcBef>
            </a:pPr>
            <a:endParaRPr lang="en-US" altLang="zh-TW" sz="2765" dirty="0">
              <a:solidFill>
                <a:prstClr val="black"/>
              </a:solidFill>
              <a:latin typeface="新細明體" charset="-120"/>
              <a:ea typeface="標楷體" pitchFamily="65" charset="-120"/>
            </a:endParaRPr>
          </a:p>
          <a:p>
            <a:pPr lvl="0" algn="just">
              <a:spcBef>
                <a:spcPct val="20000"/>
              </a:spcBef>
            </a:pPr>
            <a:endParaRPr lang="zh-TW" altLang="en-US" sz="2765" dirty="0">
              <a:solidFill>
                <a:prstClr val="black"/>
              </a:solidFill>
              <a:ea typeface="標楷體" pitchFamily="65" charset="-120"/>
            </a:endParaRPr>
          </a:p>
          <a:p>
            <a:pPr lvl="0">
              <a:spcBef>
                <a:spcPct val="20000"/>
              </a:spcBef>
            </a:pPr>
            <a:endParaRPr lang="zh-TW" altLang="en-US" sz="2765" dirty="0" smtClean="0">
              <a:solidFill>
                <a:prstClr val="black"/>
              </a:solidFill>
              <a:ea typeface="標楷體" pitchFamily="65" charset="-120"/>
            </a:endParaRPr>
          </a:p>
          <a:p>
            <a:pPr lvl="0">
              <a:spcBef>
                <a:spcPct val="20000"/>
              </a:spcBef>
            </a:pPr>
            <a:endParaRPr lang="zh-TW" altLang="en-US" sz="2765" dirty="0" smtClean="0">
              <a:solidFill>
                <a:prstClr val="black"/>
              </a:solidFill>
              <a:ea typeface="標楷體" pitchFamily="65" charset="-120"/>
            </a:endParaRPr>
          </a:p>
          <a:p>
            <a:pPr lvl="0">
              <a:spcBef>
                <a:spcPct val="20000"/>
              </a:spcBef>
            </a:pPr>
            <a:endParaRPr lang="en-US" altLang="zh-TW" sz="2765" dirty="0" smtClean="0">
              <a:solidFill>
                <a:prstClr val="black"/>
              </a:solidFill>
              <a:ea typeface="標楷體" pitchFamily="65" charset="-120"/>
            </a:endParaRPr>
          </a:p>
          <a:p>
            <a:pPr lvl="0">
              <a:spcBef>
                <a:spcPct val="20000"/>
              </a:spcBef>
            </a:pPr>
            <a:endParaRPr lang="en-US" altLang="zh-TW" sz="2765" dirty="0" smtClean="0">
              <a:solidFill>
                <a:prstClr val="black"/>
              </a:solidFill>
              <a:ea typeface="標楷體" pitchFamily="65" charset="-120"/>
            </a:endParaRPr>
          </a:p>
          <a:p>
            <a:pPr>
              <a:spcBef>
                <a:spcPct val="20000"/>
              </a:spcBef>
            </a:pPr>
            <a:r>
              <a:rPr lang="zh-TW" altLang="en-US" sz="2770" dirty="0" smtClean="0">
                <a:solidFill>
                  <a:prstClr val="black"/>
                </a:solidFill>
                <a:ea typeface="標楷體" pitchFamily="65" charset="-120"/>
              </a:rPr>
              <a:t>                     圖七</a:t>
            </a:r>
            <a:r>
              <a:rPr lang="zh-TW" altLang="en-US" sz="2770" dirty="0" smtClean="0">
                <a:solidFill>
                  <a:prstClr val="black"/>
                </a:solidFill>
                <a:latin typeface="標楷體" panose="03000509000000000000" pitchFamily="65" charset="-120"/>
                <a:ea typeface="標楷體" panose="03000509000000000000" pitchFamily="65" charset="-120"/>
              </a:rPr>
              <a:t>、</a:t>
            </a:r>
            <a:r>
              <a:rPr lang="zh-TW" altLang="zh-TW" sz="2770" dirty="0">
                <a:latin typeface="標楷體" panose="03000509000000000000" pitchFamily="65" charset="-120"/>
                <a:ea typeface="標楷體" panose="03000509000000000000" pitchFamily="65" charset="-120"/>
              </a:rPr>
              <a:t>手勢辨識左手右</a:t>
            </a:r>
            <a:r>
              <a:rPr lang="zh-TW" altLang="zh-TW" sz="2770" dirty="0" smtClean="0">
                <a:latin typeface="標楷體" panose="03000509000000000000" pitchFamily="65" charset="-120"/>
                <a:ea typeface="標楷體" panose="03000509000000000000" pitchFamily="65" charset="-120"/>
              </a:rPr>
              <a:t>揮</a:t>
            </a:r>
            <a:r>
              <a:rPr lang="zh-TW" altLang="en-US" sz="2770" dirty="0" smtClean="0">
                <a:latin typeface="標楷體" panose="03000509000000000000" pitchFamily="65" charset="-120"/>
                <a:ea typeface="標楷體" panose="03000509000000000000" pitchFamily="65" charset="-120"/>
              </a:rPr>
              <a:t>                 </a:t>
            </a:r>
            <a:r>
              <a:rPr lang="zh-TW" altLang="en-US" sz="2770" dirty="0" smtClean="0">
                <a:solidFill>
                  <a:prstClr val="black"/>
                </a:solidFill>
                <a:ea typeface="標楷體" pitchFamily="65" charset="-120"/>
              </a:rPr>
              <a:t>圖八</a:t>
            </a:r>
            <a:r>
              <a:rPr lang="zh-TW" altLang="en-US" sz="2770" dirty="0" smtClean="0">
                <a:solidFill>
                  <a:prstClr val="black"/>
                </a:solidFill>
                <a:latin typeface="標楷體" panose="03000509000000000000" pitchFamily="65" charset="-120"/>
                <a:ea typeface="標楷體" panose="03000509000000000000" pitchFamily="65" charset="-120"/>
              </a:rPr>
              <a:t>、</a:t>
            </a:r>
            <a:r>
              <a:rPr lang="zh-TW" altLang="zh-TW" sz="2770" dirty="0">
                <a:latin typeface="標楷體" panose="03000509000000000000" pitchFamily="65" charset="-120"/>
                <a:ea typeface="標楷體" panose="03000509000000000000" pitchFamily="65" charset="-120"/>
              </a:rPr>
              <a:t>手勢辨識左手左</a:t>
            </a:r>
            <a:r>
              <a:rPr lang="zh-TW" altLang="zh-TW" sz="2770" dirty="0" smtClean="0">
                <a:latin typeface="標楷體" panose="03000509000000000000" pitchFamily="65" charset="-120"/>
                <a:ea typeface="標楷體" panose="03000509000000000000" pitchFamily="65" charset="-120"/>
              </a:rPr>
              <a:t>揮</a:t>
            </a:r>
            <a:endParaRPr lang="en-US" altLang="zh-TW" sz="2765" dirty="0" smtClean="0">
              <a:solidFill>
                <a:prstClr val="black"/>
              </a:solidFill>
              <a:ea typeface="標楷體" pitchFamily="65" charset="-120"/>
            </a:endParaRPr>
          </a:p>
          <a:p>
            <a:pPr>
              <a:spcBef>
                <a:spcPct val="20000"/>
              </a:spcBef>
            </a:pPr>
            <a:r>
              <a:rPr lang="en-US" altLang="en-US" sz="2765" dirty="0" smtClean="0">
                <a:solidFill>
                  <a:prstClr val="black"/>
                </a:solidFill>
                <a:ea typeface="標楷體" pitchFamily="65" charset="-120"/>
              </a:rPr>
              <a:t>‧</a:t>
            </a:r>
            <a:r>
              <a:rPr lang="zh-TW" altLang="en-US" sz="2765" dirty="0" smtClean="0">
                <a:solidFill>
                  <a:prstClr val="black"/>
                </a:solidFill>
                <a:ea typeface="標楷體" pitchFamily="65" charset="-120"/>
              </a:rPr>
              <a:t>圖九為整個專題的代表圖，我們可以看到整體系統實際硬體的擺放以及手勢揮動示意</a:t>
            </a:r>
            <a:r>
              <a:rPr lang="zh-TW" altLang="en-US" sz="2765" dirty="0">
                <a:ea typeface="標楷體" pitchFamily="65" charset="-120"/>
              </a:rPr>
              <a:t>。</a:t>
            </a:r>
            <a:endParaRPr lang="en-US" altLang="zh-TW" sz="2765" dirty="0">
              <a:solidFill>
                <a:prstClr val="black"/>
              </a:solidFill>
              <a:latin typeface="新細明體" charset="-120"/>
              <a:ea typeface="標楷體" pitchFamily="65" charset="-120"/>
            </a:endParaRPr>
          </a:p>
          <a:p>
            <a:pPr algn="just">
              <a:spcBef>
                <a:spcPct val="20000"/>
              </a:spcBef>
            </a:pPr>
            <a:r>
              <a:rPr lang="zh-TW" altLang="en-US" sz="2765" dirty="0" smtClean="0">
                <a:solidFill>
                  <a:prstClr val="black"/>
                </a:solidFill>
                <a:ea typeface="標楷體" pitchFamily="65" charset="-120"/>
              </a:rPr>
              <a:t>圖十為全息影像實際播放畫面</a:t>
            </a:r>
            <a:r>
              <a:rPr lang="zh-TW" altLang="en-US" sz="2765" dirty="0" smtClean="0">
                <a:ea typeface="標楷體" pitchFamily="65" charset="-120"/>
              </a:rPr>
              <a:t>。</a:t>
            </a:r>
            <a:endParaRPr lang="en-US" altLang="zh-TW" sz="2765" dirty="0" smtClean="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endParaRPr lang="en-US" altLang="zh-TW" sz="2765" dirty="0" smtClean="0">
              <a:solidFill>
                <a:prstClr val="black"/>
              </a:solidFill>
              <a:latin typeface="新細明體" charset="-120"/>
              <a:ea typeface="標楷體" pitchFamily="65" charset="-120"/>
            </a:endParaRPr>
          </a:p>
          <a:p>
            <a:pPr algn="just">
              <a:spcBef>
                <a:spcPct val="20000"/>
              </a:spcBef>
            </a:pPr>
            <a:r>
              <a:rPr lang="zh-TW" altLang="en-US" sz="2400" dirty="0">
                <a:solidFill>
                  <a:prstClr val="black"/>
                </a:solidFill>
                <a:ea typeface="標楷體" pitchFamily="65" charset="-120"/>
              </a:rPr>
              <a:t> </a:t>
            </a:r>
            <a:r>
              <a:rPr lang="zh-TW" altLang="en-US" sz="2400" dirty="0" smtClean="0">
                <a:solidFill>
                  <a:prstClr val="black"/>
                </a:solidFill>
                <a:ea typeface="標楷體" pitchFamily="65" charset="-120"/>
              </a:rPr>
              <a:t>                       </a:t>
            </a:r>
            <a:r>
              <a:rPr lang="zh-TW" altLang="en-US" sz="2770" dirty="0" smtClean="0">
                <a:solidFill>
                  <a:prstClr val="black"/>
                </a:solidFill>
                <a:latin typeface="標楷體" panose="03000509000000000000" pitchFamily="65" charset="-120"/>
                <a:ea typeface="標楷體" panose="03000509000000000000" pitchFamily="65" charset="-120"/>
              </a:rPr>
              <a:t>圖九、</a:t>
            </a:r>
            <a:r>
              <a:rPr lang="zh-TW" altLang="en-US" sz="2770" dirty="0">
                <a:latin typeface="標楷體" panose="03000509000000000000" pitchFamily="65" charset="-120"/>
                <a:ea typeface="標楷體" panose="03000509000000000000" pitchFamily="65" charset="-120"/>
              </a:rPr>
              <a:t>整體系統代表</a:t>
            </a:r>
            <a:r>
              <a:rPr lang="zh-TW" altLang="en-US" sz="2770" dirty="0" smtClean="0">
                <a:latin typeface="標楷體" panose="03000509000000000000" pitchFamily="65" charset="-120"/>
                <a:ea typeface="標楷體" panose="03000509000000000000" pitchFamily="65" charset="-120"/>
              </a:rPr>
              <a:t>圖                      </a:t>
            </a:r>
            <a:r>
              <a:rPr lang="zh-TW" altLang="en-US" sz="2770" dirty="0" smtClean="0">
                <a:solidFill>
                  <a:prstClr val="black"/>
                </a:solidFill>
                <a:latin typeface="標楷體" panose="03000509000000000000" pitchFamily="65" charset="-120"/>
                <a:ea typeface="標楷體" panose="03000509000000000000" pitchFamily="65" charset="-120"/>
              </a:rPr>
              <a:t>圖十、</a:t>
            </a:r>
            <a:r>
              <a:rPr lang="zh-TW" altLang="en-US" sz="2770" dirty="0">
                <a:latin typeface="標楷體" panose="03000509000000000000" pitchFamily="65" charset="-120"/>
                <a:ea typeface="標楷體" panose="03000509000000000000" pitchFamily="65" charset="-120"/>
              </a:rPr>
              <a:t>全息投影</a:t>
            </a:r>
            <a:r>
              <a:rPr lang="en-US" altLang="zh-TW" sz="2770" dirty="0" err="1" smtClean="0">
                <a:latin typeface="標楷體" panose="03000509000000000000" pitchFamily="65" charset="-120"/>
                <a:ea typeface="標楷體" panose="03000509000000000000" pitchFamily="65" charset="-120"/>
              </a:rPr>
              <a:t>miku</a:t>
            </a:r>
            <a:endParaRPr lang="en-US" altLang="zh-TW" sz="2765" dirty="0" smtClean="0">
              <a:solidFill>
                <a:prstClr val="black"/>
              </a:solidFill>
              <a:ea typeface="標楷體" pitchFamily="65" charset="-120"/>
            </a:endParaRPr>
          </a:p>
          <a:p>
            <a:pPr lvl="0" algn="ctr">
              <a:lnSpc>
                <a:spcPct val="80000"/>
              </a:lnSpc>
              <a:spcBef>
                <a:spcPct val="60000"/>
              </a:spcBef>
              <a:spcAft>
                <a:spcPct val="40000"/>
              </a:spcAft>
            </a:pPr>
            <a:r>
              <a:rPr lang="zh-TW" altLang="en-US" sz="3950" b="1" dirty="0" smtClean="0">
                <a:solidFill>
                  <a:prstClr val="black"/>
                </a:solidFill>
                <a:ea typeface="標楷體" pitchFamily="65" charset="-120"/>
              </a:rPr>
              <a:t>結論</a:t>
            </a:r>
            <a:endParaRPr lang="en-US" altLang="en-US" sz="3950" b="1" dirty="0">
              <a:solidFill>
                <a:prstClr val="black"/>
              </a:solidFill>
              <a:ea typeface="標楷體" pitchFamily="65" charset="-120"/>
            </a:endParaRPr>
          </a:p>
          <a:p>
            <a:pPr lvl="0" algn="just">
              <a:spcBef>
                <a:spcPct val="20000"/>
              </a:spcBef>
            </a:pPr>
            <a:r>
              <a:rPr lang="en-US" altLang="en-US" sz="2765" dirty="0" smtClean="0">
                <a:solidFill>
                  <a:prstClr val="black"/>
                </a:solidFill>
              </a:rPr>
              <a:t>‧</a:t>
            </a:r>
            <a:r>
              <a:rPr lang="zh-TW" altLang="en-US" sz="2765" dirty="0">
                <a:solidFill>
                  <a:prstClr val="black"/>
                </a:solidFill>
                <a:ea typeface="標楷體" pitchFamily="65" charset="-120"/>
              </a:rPr>
              <a:t>本專題的製作，對於每個組員都是一項挑戰，在整個專題製作過程中也發生了非常多問題，項是主題方向的確定、整體專題可行性的評估</a:t>
            </a:r>
            <a:r>
              <a:rPr lang="en-US" altLang="zh-TW" sz="2765" dirty="0">
                <a:solidFill>
                  <a:prstClr val="black"/>
                </a:solidFill>
                <a:ea typeface="標楷體" pitchFamily="65" charset="-120"/>
              </a:rPr>
              <a:t>…</a:t>
            </a:r>
            <a:r>
              <a:rPr lang="zh-TW" altLang="en-US" sz="2765" dirty="0">
                <a:solidFill>
                  <a:prstClr val="black"/>
                </a:solidFill>
                <a:ea typeface="標楷體" pitchFamily="65" charset="-120"/>
              </a:rPr>
              <a:t>等等，最大的困難就是組員時間的配合，如何在有限的時間共同的挪出時間來討論以及努力，個人認為是這個專題中最大的課題以及收穫。就結論來說，我們做到了最基本的呈獻，這實屬不易，但由於經驗以及時間的不足，沒有能夠做到資料分析的部分，算本次專題的遺憾，不過就結果來說，是美好的，成就感是十分之大。</a:t>
            </a:r>
          </a:p>
          <a:p>
            <a:pPr lvl="0" algn="just">
              <a:spcBef>
                <a:spcPct val="20000"/>
              </a:spcBef>
            </a:pPr>
            <a:r>
              <a:rPr lang="zh-TW" altLang="en-US" sz="2765" dirty="0">
                <a:solidFill>
                  <a:prstClr val="black"/>
                </a:solidFill>
                <a:ea typeface="標楷體" pitchFamily="65" charset="-120"/>
              </a:rPr>
              <a:t>	這次專題，回歸於我們的動機，我們希望能達到如同電影其情節一般的手勢辨識操作，增加辨識複雜度以及種類，是我們整組一致希望的目標，在不久的將來，期勉我們能夠更加磨練自身的技巧，希望自己在未來能夠實現出如此絢麗的技術。</a:t>
            </a:r>
          </a:p>
        </p:txBody>
      </p:sp>
      <p:pic>
        <p:nvPicPr>
          <p:cNvPr id="5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802" y="28938812"/>
            <a:ext cx="12308128" cy="7316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6" name="圖片 5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08214" y="21611151"/>
            <a:ext cx="6614716" cy="2401559"/>
          </a:xfrm>
          <a:prstGeom prst="rect">
            <a:avLst/>
          </a:prstGeom>
        </p:spPr>
      </p:pic>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08300" y="8747191"/>
            <a:ext cx="13818087" cy="4424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 name="圖片 6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599514" y="26522396"/>
            <a:ext cx="7046066" cy="4697377"/>
          </a:xfrm>
          <a:prstGeom prst="rect">
            <a:avLst/>
          </a:prstGeom>
        </p:spPr>
      </p:pic>
      <p:pic>
        <p:nvPicPr>
          <p:cNvPr id="62" name="圖片 6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427928" y="26657852"/>
            <a:ext cx="6844553" cy="4561921"/>
          </a:xfrm>
          <a:prstGeom prst="rect">
            <a:avLst/>
          </a:prstGeom>
        </p:spPr>
      </p:pic>
      <p:pic>
        <p:nvPicPr>
          <p:cNvPr id="63"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38255" y="19664960"/>
            <a:ext cx="6947651" cy="5234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0495130" y="19664960"/>
            <a:ext cx="7150450" cy="5371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 name="Picture 8" descr="C:\Users\USER\Desktop\高舉姿態.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708300" y="14587610"/>
            <a:ext cx="13675360" cy="438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預設簡報設計">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3454</TotalTime>
  <Words>571</Words>
  <Application>Microsoft Office PowerPoint</Application>
  <PresentationFormat>自訂</PresentationFormat>
  <Paragraphs>103</Paragraphs>
  <Slides>1</Slides>
  <Notes>1</Notes>
  <HiddenSlides>0</HiddenSlides>
  <MMClips>0</MMClips>
  <ScaleCrop>false</ScaleCrop>
  <HeadingPairs>
    <vt:vector size="4" baseType="variant">
      <vt:variant>
        <vt:lpstr>佈景主題</vt:lpstr>
      </vt:variant>
      <vt:variant>
        <vt:i4>1</vt:i4>
      </vt:variant>
      <vt:variant>
        <vt:lpstr>投影片標題</vt:lpstr>
      </vt:variant>
      <vt:variant>
        <vt:i4>1</vt:i4>
      </vt:variant>
    </vt:vector>
  </HeadingPairs>
  <TitlesOfParts>
    <vt:vector size="2" baseType="lpstr">
      <vt:lpstr>預設簡報設計</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encl</dc:creator>
  <cp:lastModifiedBy>余乾碩</cp:lastModifiedBy>
  <cp:revision>283</cp:revision>
  <dcterms:created xsi:type="dcterms:W3CDTF">1601-01-01T00:00:00Z</dcterms:created>
  <dcterms:modified xsi:type="dcterms:W3CDTF">2015-12-01T12:56:19Z</dcterms:modified>
</cp:coreProperties>
</file>